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custom.xml" ContentType="application/vnd.openxmlformats-officedocument.custom-properties+xml"/>
  <Override PartName="/docProps/app.xml" ContentType="application/vnd.openxmlformats-officedocument.extended-properties+xml"/>
  <Override PartName="/ppt/_rels/presentation.xml.rels" ContentType="application/vnd.openxmlformats-package.relationships+xml"/>
  <Override PartName="/ppt/presentation.xml" ContentType="application/vnd.openxmlformats-officedocument.presentationml.presentation.main+xml"/>
  <Override PartName="/ppt/notesSlides/_rels/notesSlide1.xml.rels" ContentType="application/vnd.openxmlformats-package.relationships+xml"/>
  <Override PartName="/ppt/notesSlides/_rels/notesSlide45.xml.rels" ContentType="application/vnd.openxmlformats-package.relationships+xml"/>
  <Override PartName="/ppt/notesSlides/_rels/notesSlide28.xml.rels" ContentType="application/vnd.openxmlformats-package.relationships+xml"/>
  <Override PartName="/ppt/notesSlides/_rels/notesSlide2.xml.rels" ContentType="application/vnd.openxmlformats-package.relationships+xml"/>
  <Override PartName="/ppt/notesSlides/_rels/notesSlide46.xml.rels" ContentType="application/vnd.openxmlformats-package.relationships+xml"/>
  <Override PartName="/ppt/notesSlides/_rels/notesSlide29.xml.rels" ContentType="application/vnd.openxmlformats-package.relationships+xml"/>
  <Override PartName="/ppt/notesSlides/_rels/notesSlide48.xml.rels" ContentType="application/vnd.openxmlformats-package.relationships+xml"/>
  <Override PartName="/ppt/notesSlides/_rels/notesSlide3.xml.rels" ContentType="application/vnd.openxmlformats-package.relationships+xml"/>
  <Override PartName="/ppt/notesSlides/_rels/notesSlide47.xml.rels" ContentType="application/vnd.openxmlformats-package.relationships+xml"/>
  <Override PartName="/ppt/notesSlides/_rels/notesSlide49.xml.rels" ContentType="application/vnd.openxmlformats-package.relationships+xml"/>
  <Override PartName="/ppt/notesSlides/_rels/notesSlide31.xml.rels" ContentType="application/vnd.openxmlformats-package.relationships+xml"/>
  <Override PartName="/ppt/notesSlides/_rels/notesSlide14.xml.rels" ContentType="application/vnd.openxmlformats-package.relationships+xml"/>
  <Override PartName="/ppt/notesSlides/_rels/notesSlide10.xml.rels" ContentType="application/vnd.openxmlformats-package.relationships+xml"/>
  <Override PartName="/ppt/notesSlides/_rels/notesSlide9.xml.rels" ContentType="application/vnd.openxmlformats-package.relationships+xml"/>
  <Override PartName="/ppt/notesSlides/_rels/notesSlide43.xml.rels" ContentType="application/vnd.openxmlformats-package.relationships+xml"/>
  <Override PartName="/ppt/notesSlides/_rels/notesSlide26.xml.rels" ContentType="application/vnd.openxmlformats-package.relationships+xml"/>
  <Override PartName="/ppt/notesSlides/_rels/notesSlide35.xml.rels" ContentType="application/vnd.openxmlformats-package.relationships+xml"/>
  <Override PartName="/ppt/notesSlides/_rels/notesSlide18.xml.rels" ContentType="application/vnd.openxmlformats-package.relationships+xml"/>
  <Override PartName="/ppt/notesSlides/_rels/notesSlide34.xml.rels" ContentType="application/vnd.openxmlformats-package.relationships+xml"/>
  <Override PartName="/ppt/notesSlides/_rels/notesSlide17.xml.rels" ContentType="application/vnd.openxmlformats-package.relationships+xml"/>
  <Override PartName="/ppt/notesSlides/_rels/notesSlide42.xml.rels" ContentType="application/vnd.openxmlformats-package.relationships+xml"/>
  <Override PartName="/ppt/notesSlides/_rels/notesSlide25.xml.rels" ContentType="application/vnd.openxmlformats-package.relationships+xml"/>
  <Override PartName="/ppt/notesSlides/_rels/notesSlide11.xml.rels" ContentType="application/vnd.openxmlformats-package.relationships+xml"/>
  <Override PartName="/ppt/notesSlides/_rels/notesSlide27.xml.rels" ContentType="application/vnd.openxmlformats-package.relationships+xml"/>
  <Override PartName="/ppt/notesSlides/_rels/notesSlide44.xml.rels" ContentType="application/vnd.openxmlformats-package.relationships+xml"/>
  <Override PartName="/ppt/notesSlides/_rels/notesSlide36.xml.rels" ContentType="application/vnd.openxmlformats-package.relationships+xml"/>
  <Override PartName="/ppt/notesSlides/_rels/notesSlide12.xml.rels" ContentType="application/vnd.openxmlformats-package.relationships+xml"/>
  <Override PartName="/ppt/notesSlides/_rels/notesSlide8.xml.rels" ContentType="application/vnd.openxmlformats-package.relationships+xml"/>
  <Override PartName="/ppt/notesSlides/_rels/notesSlide22.xml.rels" ContentType="application/vnd.openxmlformats-package.relationships+xml"/>
  <Override PartName="/ppt/notesSlides/_rels/notesSlide30.xml.rels" ContentType="application/vnd.openxmlformats-package.relationships+xml"/>
  <Override PartName="/ppt/notesSlides/_rels/notesSlide13.xml.rels" ContentType="application/vnd.openxmlformats-package.relationships+xml"/>
  <Override PartName="/ppt/notesSlides/_rels/notesSlide37.xml.rels" ContentType="application/vnd.openxmlformats-package.relationships+xml"/>
  <Override PartName="/ppt/notesSlides/_rels/notesSlide38.xml.rels" ContentType="application/vnd.openxmlformats-package.relationships+xml"/>
  <Override PartName="/ppt/notesSlides/_rels/notesSlide39.xml.rels" ContentType="application/vnd.openxmlformats-package.relationships+xml"/>
  <Override PartName="/ppt/notesSlides/_rels/notesSlide33.xml.rels" ContentType="application/vnd.openxmlformats-package.relationships+xml"/>
  <Override PartName="/ppt/notesSlides/_rels/notesSlide16.xml.rels" ContentType="application/vnd.openxmlformats-package.relationships+xml"/>
  <Override PartName="/ppt/notesSlides/_rels/notesSlide41.xml.rels" ContentType="application/vnd.openxmlformats-package.relationships+xml"/>
  <Override PartName="/ppt/notesSlides/_rels/notesSlide24.xml.rels" ContentType="application/vnd.openxmlformats-package.relationships+xml"/>
  <Override PartName="/ppt/notesSlides/_rels/notesSlide23.xml.rels" ContentType="application/vnd.openxmlformats-package.relationships+xml"/>
  <Override PartName="/ppt/notesSlides/_rels/notesSlide40.xml.rels" ContentType="application/vnd.openxmlformats-package.relationships+xml"/>
  <Override PartName="/ppt/notesSlides/_rels/notesSlide32.xml.rels" ContentType="application/vnd.openxmlformats-package.relationships+xml"/>
  <Override PartName="/ppt/notesSlides/_rels/notesSlide15.xml.rels" ContentType="application/vnd.openxmlformats-package.relationships+xml"/>
  <Override PartName="/ppt/notesSlides/notesSlide29.xml" ContentType="application/vnd.openxmlformats-officedocument.presentationml.notesSlide+xml"/>
  <Override PartName="/ppt/notesSlides/notesSlide46.xml" ContentType="application/vnd.openxmlformats-officedocument.presentationml.notesSlide+xml"/>
  <Override PartName="/ppt/notesSlides/notesSlide36.xml" ContentType="application/vnd.openxmlformats-officedocument.presentationml.notesSlide+xml"/>
  <Override PartName="/ppt/notesSlides/notesSlide28.xml" ContentType="application/vnd.openxmlformats-officedocument.presentationml.notesSlide+xml"/>
  <Override PartName="/ppt/notesSlides/notesSlide45.xml" ContentType="application/vnd.openxmlformats-officedocument.presentationml.notesSlide+xml"/>
  <Override PartName="/ppt/notesSlides/notesSlide35.xml" ContentType="application/vnd.openxmlformats-officedocument.presentationml.notesSlide+xml"/>
  <Override PartName="/ppt/notesSlides/notesSlide18.xml" ContentType="application/vnd.openxmlformats-officedocument.presentationml.notesSlide+xml"/>
  <Override PartName="/ppt/notesSlides/notesSlide27.xml" ContentType="application/vnd.openxmlformats-officedocument.presentationml.notesSlide+xml"/>
  <Override PartName="/ppt/notesSlides/notesSlide44.xml" ContentType="application/vnd.openxmlformats-officedocument.presentationml.notesSlide+xml"/>
  <Override PartName="/ppt/notesSlides/notesSlide34.xml" ContentType="application/vnd.openxmlformats-officedocument.presentationml.notesSlide+xml"/>
  <Override PartName="/ppt/notesSlides/notesSlide17.xml" ContentType="application/vnd.openxmlformats-officedocument.presentationml.notesSlide+xml"/>
  <Override PartName="/ppt/notesSlides/notesSlide26.xml" ContentType="application/vnd.openxmlformats-officedocument.presentationml.notesSlide+xml"/>
  <Override PartName="/ppt/notesSlides/notesSlide43.xml" ContentType="application/vnd.openxmlformats-officedocument.presentationml.notesSlide+xml"/>
  <Override PartName="/ppt/notesSlides/notesSlide11.xml" ContentType="application/vnd.openxmlformats-officedocument.presentationml.notesSlide+xml"/>
  <Override PartName="/ppt/notesSlides/notesSlide8.xml" ContentType="application/vnd.openxmlformats-officedocument.presentationml.notesSlide+xml"/>
  <Override PartName="/ppt/notesSlides/notesSlide12.xml" ContentType="application/vnd.openxmlformats-officedocument.presentationml.notesSlide+xml"/>
  <Override PartName="/ppt/notesSlides/notesSlide9.xml" ContentType="application/vnd.openxmlformats-officedocument.presentationml.notesSlide+xml"/>
  <Override PartName="/ppt/notesSlides/notesSlide22.xml" ContentType="application/vnd.openxmlformats-officedocument.presentationml.notesSlide+xml"/>
  <Override PartName="/ppt/notesSlides/notesSlide13.xml" ContentType="application/vnd.openxmlformats-officedocument.presentationml.notesSlide+xml"/>
  <Override PartName="/ppt/notesSlides/notesSlide30.xml" ContentType="application/vnd.openxmlformats-officedocument.presentationml.notesSlide+xml"/>
  <Override PartName="/ppt/notesSlides/notesSlide25.xml" ContentType="application/vnd.openxmlformats-officedocument.presentationml.notesSlide+xml"/>
  <Override PartName="/ppt/notesSlides/notesSlide42.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33.xml" ContentType="application/vnd.openxmlformats-officedocument.presentationml.notesSlide+xml"/>
  <Override PartName="/ppt/notesSlides/notesSlide16.xml" ContentType="application/vnd.openxmlformats-officedocument.presentationml.notesSlide+xml"/>
  <Override PartName="/ppt/notesSlides/notesSlide41.xml" ContentType="application/vnd.openxmlformats-officedocument.presentationml.notesSlide+xml"/>
  <Override PartName="/ppt/notesSlides/notesSlide24.xml" ContentType="application/vnd.openxmlformats-officedocument.presentationml.notesSlide+xml"/>
  <Override PartName="/ppt/notesSlides/notesSlide32.xml" ContentType="application/vnd.openxmlformats-officedocument.presentationml.notesSlide+xml"/>
  <Override PartName="/ppt/notesSlides/notesSlide15.xml" ContentType="application/vnd.openxmlformats-officedocument.presentationml.notesSlide+xml"/>
  <Override PartName="/ppt/notesSlides/notesSlide40.xml" ContentType="application/vnd.openxmlformats-officedocument.presentationml.notesSlide+xml"/>
  <Override PartName="/ppt/notesSlides/notesSlide23.xml" ContentType="application/vnd.openxmlformats-officedocument.presentationml.notesSlide+xml"/>
  <Override PartName="/ppt/notesSlides/notesSlide14.xml" ContentType="application/vnd.openxmlformats-officedocument.presentationml.notesSlide+xml"/>
  <Override PartName="/ppt/notesSlides/notesSlide31.xml" ContentType="application/vnd.openxmlformats-officedocument.presentationml.notesSlide+xml"/>
  <Override PartName="/ppt/notesSlides/notesSlide10.xml" ContentType="application/vnd.openxmlformats-officedocument.presentationml.notesSlide+xml"/>
  <Override PartName="/ppt/notesSlides/notesSlide49.xml" ContentType="application/vnd.openxmlformats-officedocument.presentationml.notesSlide+xml"/>
  <Override PartName="/ppt/notesSlides/notesSlide3.xml" ContentType="application/vnd.openxmlformats-officedocument.presentationml.notesSlide+xml"/>
  <Override PartName="/ppt/notesSlides/notesSlide48.xml" ContentType="application/vnd.openxmlformats-officedocument.presentationml.notesSlide+xml"/>
  <Override PartName="/ppt/notesSlides/notesSlide2.xml" ContentType="application/vnd.openxmlformats-officedocument.presentationml.notesSlide+xml"/>
  <Override PartName="/ppt/notesSlides/notesSlide47.xml" ContentType="application/vnd.openxmlformats-officedocument.presentationml.notesSlide+xml"/>
  <Override PartName="/ppt/notesSlides/notesSlide1.xml" ContentType="application/vnd.openxmlformats-officedocument.presentationml.notesSlide+xml"/>
  <Override PartName="/ppt/presProps.xml" ContentType="application/vnd.openxmlformats-officedocument.presentationml.presProps+xml"/>
  <Override PartName="/ppt/slideMasters/_rels/slideMaster3.xml.rels" ContentType="application/vnd.openxmlformats-package.relationships+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Layouts/_rels/slideLayout33.xml.rels" ContentType="application/vnd.openxmlformats-package.relationships+xml"/>
  <Override PartName="/ppt/slideLayouts/_rels/slideLayout16.xml.rels" ContentType="application/vnd.openxmlformats-package.relationships+xml"/>
  <Override PartName="/ppt/slideLayouts/_rels/slideLayout32.xml.rels" ContentType="application/vnd.openxmlformats-package.relationships+xml"/>
  <Override PartName="/ppt/slideLayouts/_rels/slideLayout15.xml.rels" ContentType="application/vnd.openxmlformats-package.relationships+xml"/>
  <Override PartName="/ppt/slideLayouts/_rels/slideLayout9.xml.rels" ContentType="application/vnd.openxmlformats-package.relationships+xml"/>
  <Override PartName="/ppt/slideLayouts/_rels/slideLayout23.xml.rels" ContentType="application/vnd.openxmlformats-package.relationships+xml"/>
  <Override PartName="/ppt/slideLayouts/_rels/slideLayout6.xml.rels" ContentType="application/vnd.openxmlformats-package.relationships+xml"/>
  <Override PartName="/ppt/slideLayouts/_rels/slideLayout21.xml.rels" ContentType="application/vnd.openxmlformats-package.relationships+xml"/>
  <Override PartName="/ppt/slideLayouts/_rels/slideLayout20.xml.rels" ContentType="application/vnd.openxmlformats-package.relationships+xml"/>
  <Override PartName="/ppt/slideLayouts/_rels/slideLayout12.xml.rels" ContentType="application/vnd.openxmlformats-package.relationships+xml"/>
  <Override PartName="/ppt/slideLayouts/_rels/slideLayout5.xml.rels" ContentType="application/vnd.openxmlformats-package.relationships+xml"/>
  <Override PartName="/ppt/slideLayouts/_rels/slideLayout24.xml.rels" ContentType="application/vnd.openxmlformats-package.relationships+xml"/>
  <Override PartName="/ppt/slideLayouts/_rels/slideLayout26.xml.rels" ContentType="application/vnd.openxmlformats-package.relationships+xml"/>
  <Override PartName="/ppt/slideLayouts/_rels/slideLayout34.xml.rels" ContentType="application/vnd.openxmlformats-package.relationships+xml"/>
  <Override PartName="/ppt/slideLayouts/_rels/slideLayout17.xml.rels" ContentType="application/vnd.openxmlformats-package.relationships+xml"/>
  <Override PartName="/ppt/slideLayouts/_rels/slideLayout25.xml.rels" ContentType="application/vnd.openxmlformats-package.relationships+xml"/>
  <Override PartName="/ppt/slideLayouts/_rels/slideLayout18.xml.rels" ContentType="application/vnd.openxmlformats-package.relationships+xml"/>
  <Override PartName="/ppt/slideLayouts/_rels/slideLayout35.xml.rels" ContentType="application/vnd.openxmlformats-package.relationships+xml"/>
  <Override PartName="/ppt/slideLayouts/_rels/slideLayout27.xml.rels" ContentType="application/vnd.openxmlformats-package.relationships+xml"/>
  <Override PartName="/ppt/slideLayouts/_rels/slideLayout4.xml.rels" ContentType="application/vnd.openxmlformats-package.relationships+xml"/>
  <Override PartName="/ppt/slideLayouts/_rels/slideLayout10.xml.rels" ContentType="application/vnd.openxmlformats-package.relationships+xml"/>
  <Override PartName="/ppt/slideLayouts/_rels/slideLayout7.xml.rels" ContentType="application/vnd.openxmlformats-package.relationships+xml"/>
  <Override PartName="/ppt/slideLayouts/_rels/slideLayout11.xml.rels" ContentType="application/vnd.openxmlformats-package.relationships+xml"/>
  <Override PartName="/ppt/slideLayouts/_rels/slideLayout8.xml.rels" ContentType="application/vnd.openxmlformats-package.relationships+xml"/>
  <Override PartName="/ppt/slideLayouts/_rels/slideLayout3.xml.rels" ContentType="application/vnd.openxmlformats-package.relationships+xml"/>
  <Override PartName="/ppt/slideLayouts/_rels/slideLayout13.xml.rels" ContentType="application/vnd.openxmlformats-package.relationships+xml"/>
  <Override PartName="/ppt/slideLayouts/_rels/slideLayout30.xml.rels" ContentType="application/vnd.openxmlformats-package.relationships+xml"/>
  <Override PartName="/ppt/slideLayouts/_rels/slideLayout22.xml.rels" ContentType="application/vnd.openxmlformats-package.relationships+xml"/>
  <Override PartName="/ppt/slideLayouts/_rels/slideLayout31.xml.rels" ContentType="application/vnd.openxmlformats-package.relationships+xml"/>
  <Override PartName="/ppt/slideLayouts/_rels/slideLayout14.xml.rels" ContentType="application/vnd.openxmlformats-package.relationships+xml"/>
  <Override PartName="/ppt/slideLayouts/_rels/slideLayout29.xml.rels" ContentType="application/vnd.openxmlformats-package.relationships+xml"/>
  <Override PartName="/ppt/slideLayouts/_rels/slideLayout2.xml.rels" ContentType="application/vnd.openxmlformats-package.relationships+xml"/>
  <Override PartName="/ppt/slideLayouts/_rels/slideLayout28.xml.rels" ContentType="application/vnd.openxmlformats-package.relationships+xml"/>
  <Override PartName="/ppt/slideLayouts/_rels/slideLayout1.xml.rels" ContentType="application/vnd.openxmlformats-package.relationships+xml"/>
  <Override PartName="/ppt/slideLayouts/_rels/slideLayout19.xml.rels" ContentType="application/vnd.openxmlformats-package.relationships+xml"/>
  <Override PartName="/ppt/slideLayouts/_rels/slideLayout36.xml.rels" ContentType="application/vnd.openxmlformats-package.relationships+xml"/>
  <Override PartName="/ppt/slideLayouts/slideLayout26.xml" ContentType="application/vnd.openxmlformats-officedocument.presentationml.slideLayout+xml"/>
  <Override PartName="/ppt/slideLayouts/slideLayout18.xml" ContentType="application/vnd.openxmlformats-officedocument.presentationml.slideLayout+xml"/>
  <Override PartName="/ppt/slideLayouts/slideLayout35.xml" ContentType="application/vnd.openxmlformats-officedocument.presentationml.slideLayout+xml"/>
  <Override PartName="/ppt/slideLayouts/slideLayout25.xml" ContentType="application/vnd.openxmlformats-officedocument.presentationml.slideLayout+xml"/>
  <Override PartName="/ppt/slideLayouts/slideLayout17.xml" ContentType="application/vnd.openxmlformats-officedocument.presentationml.slideLayout+xml"/>
  <Override PartName="/ppt/slideLayouts/slideLayout34.xml" ContentType="application/vnd.openxmlformats-officedocument.presentationml.slideLayout+xml"/>
  <Override PartName="/ppt/slideLayouts/slideLayout24.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12.xml" ContentType="application/vnd.openxmlformats-officedocument.presentationml.slideLayout+xml"/>
  <Override PartName="/ppt/slideLayouts/slideLayout3.xml" ContentType="application/vnd.openxmlformats-officedocument.presentationml.slideLayout+xml"/>
  <Override PartName="/ppt/slideLayouts/slideLayout29.xml" ContentType="application/vnd.openxmlformats-officedocument.presentationml.slideLayout+xml"/>
  <Override PartName="/ppt/slideLayouts/slideLayout8.xml" ContentType="application/vnd.openxmlformats-officedocument.presentationml.slideLayout+xml"/>
  <Override PartName="/ppt/slideLayouts/slideLayout2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0.xml" ContentType="application/vnd.openxmlformats-officedocument.presentationml.slideLayout+xml"/>
  <Override PartName="/ppt/slideLayouts/slideLayout7.xml" ContentType="application/vnd.openxmlformats-officedocument.presentationml.slideLayout+xml"/>
  <Override PartName="/ppt/slideLayouts/slideLayout13.xml" ContentType="application/vnd.openxmlformats-officedocument.presentationml.slideLayout+xml"/>
  <Override PartName="/ppt/slideLayouts/slideLayout30.xml" ContentType="application/vnd.openxmlformats-officedocument.presentationml.slideLayout+xml"/>
  <Override PartName="/ppt/slideLayouts/slideLayout2.xml" ContentType="application/vnd.openxmlformats-officedocument.presentationml.slideLayout+xml"/>
  <Override PartName="/ppt/slideLayouts/slideLayout28.xml" ContentType="application/vnd.openxmlformats-officedocument.presentationml.slideLayout+xml"/>
  <Override PartName="/ppt/slideLayouts/slideLayout1.xml" ContentType="application/vnd.openxmlformats-officedocument.presentationml.slideLayout+xml"/>
  <Override PartName="/ppt/slideLayouts/slideLayout36.xml" ContentType="application/vnd.openxmlformats-officedocument.presentationml.slideLayout+xml"/>
  <Override PartName="/ppt/slideLayouts/slideLayout19.xml" ContentType="application/vnd.openxmlformats-officedocument.presentationml.slideLayout+xml"/>
  <Override PartName="/ppt/slideLayouts/slideLayout27.xml" ContentType="application/vnd.openxmlformats-officedocument.presentationml.slideLayout+xml"/>
  <Override PartName="/ppt/slideLayouts/slideLayout14.xml" ContentType="application/vnd.openxmlformats-officedocument.presentationml.slideLayout+xml"/>
  <Override PartName="/ppt/slideLayouts/slideLayout31.xml" ContentType="application/vnd.openxmlformats-officedocument.presentationml.slideLayout+xml"/>
  <Override PartName="/ppt/slideLayouts/slideLayout23.xml" ContentType="application/vnd.openxmlformats-officedocument.presentationml.slideLayout+xml"/>
  <Override PartName="/ppt/slideLayouts/slideLayout22.xml" ContentType="application/vnd.openxmlformats-officedocument.presentationml.slideLayout+xml"/>
  <Override PartName="/ppt/slideLayouts/slideLayout9.xml" ContentType="application/vnd.openxmlformats-officedocument.presentationml.slideLayout+xml"/>
  <Override PartName="/ppt/slideLayouts/slideLayout15.xml" ContentType="application/vnd.openxmlformats-officedocument.presentationml.slideLayout+xml"/>
  <Override PartName="/ppt/slideLayouts/slideLayout32.xml" ContentType="application/vnd.openxmlformats-officedocument.presentationml.slideLayout+xml"/>
  <Override PartName="/ppt/slideLayouts/slideLayout16.xml" ContentType="application/vnd.openxmlformats-officedocument.presentationml.slideLayout+xml"/>
  <Override PartName="/ppt/slideLayouts/slideLayout33.xml" ContentType="application/vnd.openxmlformats-officedocument.presentationml.slideLayout+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Masters/_rels/notesMaster1.xml.rels" ContentType="application/vnd.openxmlformats-package.relationships+xml"/>
  <Override PartName="/ppt/notesMasters/notesMaster1.xml" ContentType="application/vnd.openxmlformats-officedocument.presentationml.notesMaster+xml"/>
  <Override PartName="/ppt/slides/slide29.xml" ContentType="application/vnd.openxmlformats-officedocument.presentationml.slide+xml"/>
  <Override PartName="/ppt/slides/slide46.xml" ContentType="application/vnd.openxmlformats-officedocument.presentationml.slide+xml"/>
  <Override PartName="/ppt/slides/slide28.xml" ContentType="application/vnd.openxmlformats-officedocument.presentationml.slide+xml"/>
  <Override PartName="/ppt/slides/slide45.xml" ContentType="application/vnd.openxmlformats-officedocument.presentationml.slide+xml"/>
  <Override PartName="/ppt/slides/slide27.xml" ContentType="application/vnd.openxmlformats-officedocument.presentationml.slide+xml"/>
  <Override PartName="/ppt/slides/slide44.xml" ContentType="application/vnd.openxmlformats-officedocument.presentationml.slide+xml"/>
  <Override PartName="/ppt/slides/slide19.xml" ContentType="application/vnd.openxmlformats-officedocument.presentationml.slide+xml"/>
  <Override PartName="/ppt/slides/slide1.xml" ContentType="application/vnd.openxmlformats-officedocument.presentationml.slide+xml"/>
  <Override PartName="/ppt/slides/slide36.xml" ContentType="application/vnd.openxmlformats-officedocument.presentationml.slide+xml"/>
  <Override PartName="/ppt/slides/slide26.xml" ContentType="application/vnd.openxmlformats-officedocument.presentationml.slide+xml"/>
  <Override PartName="/ppt/slides/slide43.xml" ContentType="application/vnd.openxmlformats-officedocument.presentationml.slide+xml"/>
  <Override PartName="/ppt/slides/slide18.xml" ContentType="application/vnd.openxmlformats-officedocument.presentationml.slide+xml"/>
  <Override PartName="/ppt/slides/slide35.xml" ContentType="application/vnd.openxmlformats-officedocument.presentationml.slide+xml"/>
  <Override PartName="/ppt/slides/_rels/slide10.xml.rels" ContentType="application/vnd.openxmlformats-package.relationships+xml"/>
  <Override PartName="/ppt/slides/_rels/slide11.xml.rels" ContentType="application/vnd.openxmlformats-package.relationships+xml"/>
  <Override PartName="/ppt/slides/_rels/slide23.xml.rels" ContentType="application/vnd.openxmlformats-package.relationships+xml"/>
  <Override PartName="/ppt/slides/_rels/slide40.xml.rels" ContentType="application/vnd.openxmlformats-package.relationships+xml"/>
  <Override PartName="/ppt/slides/_rels/slide15.xml.rels" ContentType="application/vnd.openxmlformats-package.relationships+xml"/>
  <Override PartName="/ppt/slides/_rels/slide32.xml.rels" ContentType="application/vnd.openxmlformats-package.relationships+xml"/>
  <Override PartName="/ppt/slides/_rels/slide31.xml.rels" ContentType="application/vnd.openxmlformats-package.relationships+xml"/>
  <Override PartName="/ppt/slides/_rels/slide14.xml.rels" ContentType="application/vnd.openxmlformats-package.relationships+xml"/>
  <Override PartName="/ppt/slides/_rels/slide3.xml.rels" ContentType="application/vnd.openxmlformats-package.relationships+xml"/>
  <Override PartName="/ppt/slides/_rels/slide47.xml.rels" ContentType="application/vnd.openxmlformats-package.relationships+xml"/>
  <Override PartName="/ppt/slides/_rels/slide38.xml.rels" ContentType="application/vnd.openxmlformats-package.relationships+xml"/>
  <Override PartName="/ppt/slides/_rels/slide20.xml.rels" ContentType="application/vnd.openxmlformats-package.relationships+xml"/>
  <Override PartName="/ppt/slides/_rels/slide12.xml.rels" ContentType="application/vnd.openxmlformats-package.relationships+xml"/>
  <Override PartName="/ppt/slides/_rels/slide49.xml.rels" ContentType="application/vnd.openxmlformats-package.relationships+xml"/>
  <Override PartName="/ppt/slides/_rels/slide5.xml.rels" ContentType="application/vnd.openxmlformats-package.relationships+xml"/>
  <Override PartName="/ppt/slides/_rels/slide37.xml.rels" ContentType="application/vnd.openxmlformats-package.relationships+xml"/>
  <Override PartName="/ppt/slides/_rels/slide9.xml.rels" ContentType="application/vnd.openxmlformats-package.relationships+xml"/>
  <Override PartName="/ppt/slides/_rels/slide48.xml.rels" ContentType="application/vnd.openxmlformats-package.relationships+xml"/>
  <Override PartName="/ppt/slides/_rels/slide4.xml.rels" ContentType="application/vnd.openxmlformats-package.relationships+xml"/>
  <Override PartName="/ppt/slides/_rels/slide8.xml.rels" ContentType="application/vnd.openxmlformats-package.relationships+xml"/>
  <Override PartName="/ppt/slides/_rels/slide6.xml.rels" ContentType="application/vnd.openxmlformats-package.relationships+xml"/>
  <Override PartName="/ppt/slides/_rels/slide42.xml.rels" ContentType="application/vnd.openxmlformats-package.relationships+xml"/>
  <Override PartName="/ppt/slides/_rels/slide25.xml.rels" ContentType="application/vnd.openxmlformats-package.relationships+xml"/>
  <Override PartName="/ppt/slides/_rels/slide34.xml.rels" ContentType="application/vnd.openxmlformats-package.relationships+xml"/>
  <Override PartName="/ppt/slides/_rels/slide17.xml.rels" ContentType="application/vnd.openxmlformats-package.relationships+xml"/>
  <Override PartName="/ppt/slides/_rels/slide18.xml.rels" ContentType="application/vnd.openxmlformats-package.relationships+xml"/>
  <Override PartName="/ppt/slides/_rels/slide35.xml.rels" ContentType="application/vnd.openxmlformats-package.relationships+xml"/>
  <Override PartName="/ppt/slides/_rels/slide26.xml.rels" ContentType="application/vnd.openxmlformats-package.relationships+xml"/>
  <Override PartName="/ppt/slides/_rels/slide43.xml.rels" ContentType="application/vnd.openxmlformats-package.relationships+xml"/>
  <Override PartName="/ppt/slides/_rels/slide7.xml.rels" ContentType="application/vnd.openxmlformats-package.relationships+xml"/>
  <Override PartName="/ppt/slides/_rels/slide19.xml.rels" ContentType="application/vnd.openxmlformats-package.relationships+xml"/>
  <Override PartName="/ppt/slides/_rels/slide36.xml.rels" ContentType="application/vnd.openxmlformats-package.relationships+xml"/>
  <Override PartName="/ppt/slides/_rels/slide27.xml.rels" ContentType="application/vnd.openxmlformats-package.relationships+xml"/>
  <Override PartName="/ppt/slides/_rels/slide44.xml.rels" ContentType="application/vnd.openxmlformats-package.relationships+xml"/>
  <Override PartName="/ppt/slides/_rels/slide21.xml.rels" ContentType="application/vnd.openxmlformats-package.relationships+xml"/>
  <Override PartName="/ppt/slides/_rels/slide28.xml.rels" ContentType="application/vnd.openxmlformats-package.relationships+xml"/>
  <Override PartName="/ppt/slides/_rels/slide1.xml.rels" ContentType="application/vnd.openxmlformats-package.relationships+xml"/>
  <Override PartName="/ppt/slides/_rels/slide45.xml.rels" ContentType="application/vnd.openxmlformats-package.relationships+xml"/>
  <Override PartName="/ppt/slides/_rels/slide41.xml.rels" ContentType="application/vnd.openxmlformats-package.relationships+xml"/>
  <Override PartName="/ppt/slides/_rels/slide24.xml.rels" ContentType="application/vnd.openxmlformats-package.relationships+xml"/>
  <Override PartName="/ppt/slides/_rels/slide33.xml.rels" ContentType="application/vnd.openxmlformats-package.relationships+xml"/>
  <Override PartName="/ppt/slides/_rels/slide16.xml.rels" ContentType="application/vnd.openxmlformats-package.relationships+xml"/>
  <Override PartName="/ppt/slides/_rels/slide39.xml.rels" ContentType="application/vnd.openxmlformats-package.relationships+xml"/>
  <Override PartName="/ppt/slides/_rels/slide13.xml.rels" ContentType="application/vnd.openxmlformats-package.relationships+xml"/>
  <Override PartName="/ppt/slides/_rels/slide30.xml.rels" ContentType="application/vnd.openxmlformats-package.relationships+xml"/>
  <Override PartName="/ppt/slides/_rels/slide22.xml.rels" ContentType="application/vnd.openxmlformats-package.relationships+xml"/>
  <Override PartName="/ppt/slides/_rels/slide29.xml.rels" ContentType="application/vnd.openxmlformats-package.relationships+xml"/>
  <Override PartName="/ppt/slides/_rels/slide2.xml.rels" ContentType="application/vnd.openxmlformats-package.relationships+xml"/>
  <Override PartName="/ppt/slides/_rels/slide46.xml.rels" ContentType="application/vnd.openxmlformats-package.relationships+xml"/>
  <Override PartName="/ppt/slides/slide25.xml" ContentType="application/vnd.openxmlformats-officedocument.presentationml.slide+xml"/>
  <Override PartName="/ppt/slides/slide42.xml" ContentType="application/vnd.openxmlformats-officedocument.presentationml.slide+xml"/>
  <Override PartName="/ppt/slides/slide17.xml" ContentType="application/vnd.openxmlformats-officedocument.presentationml.slide+xml"/>
  <Override PartName="/ppt/slides/slide34.xml" ContentType="application/vnd.openxmlformats-officedocument.presentationml.slide+xml"/>
  <Override PartName="/ppt/slides/slide24.xml" ContentType="application/vnd.openxmlformats-officedocument.presentationml.slide+xml"/>
  <Override PartName="/ppt/slides/slide41.xml" ContentType="application/vnd.openxmlformats-officedocument.presentationml.slide+xml"/>
  <Override PartName="/ppt/slides/slide21.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4.xml" ContentType="application/vnd.openxmlformats-officedocument.presentationml.slide+xml"/>
  <Override PartName="/ppt/slides/slide39.xml" ContentType="application/vnd.openxmlformats-officedocument.presentationml.slide+xml"/>
  <Override PartName="/ppt/slides/slide47.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3.xml" ContentType="application/vnd.openxmlformats-officedocument.presentationml.slide+xml"/>
  <Override PartName="/ppt/slides/slide30.xml" ContentType="application/vnd.openxmlformats-officedocument.presentationml.slide+xml"/>
  <Override PartName="/ppt/slides/slide22.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slide38.xml" ContentType="application/vnd.openxmlformats-officedocument.presentationml.slide+xml"/>
  <Override PartName="/ppt/slides/slide11.xml" ContentType="application/vnd.openxmlformats-officedocument.presentationml.slide+xml"/>
  <Override PartName="/ppt/slides/slide2.xml" ContentType="application/vnd.openxmlformats-officedocument.presentationml.slide+xml"/>
  <Override PartName="/ppt/slides/slide37.xml" ContentType="application/vnd.openxmlformats-officedocument.presentationml.slide+xml"/>
  <Override PartName="/ppt/slides/slide10.xml" ContentType="application/vnd.openxmlformats-officedocument.presentationml.slide+xml"/>
  <Override PartName="/ppt/slides/slide14.xml" ContentType="application/vnd.openxmlformats-officedocument.presentationml.slide+xml"/>
  <Override PartName="/ppt/slides/slide31.xml" ContentType="application/vnd.openxmlformats-officedocument.presentationml.slide+xml"/>
  <Override PartName="/ppt/slides/slide15.xml" ContentType="application/vnd.openxmlformats-officedocument.presentationml.slide+xml"/>
  <Override PartName="/ppt/slides/slide32.xml" ContentType="application/vnd.openxmlformats-officedocument.presentationml.slide+xml"/>
  <Override PartName="/ppt/slides/slide23.xml" ContentType="application/vnd.openxmlformats-officedocument.presentationml.slide+xml"/>
  <Override PartName="/ppt/slides/slide40.xml" ContentType="application/vnd.openxmlformats-officedocument.presentationml.slide+xml"/>
  <Override PartName="/ppt/slides/slide16.xml" ContentType="application/vnd.openxmlformats-officedocument.presentationml.slide+xml"/>
  <Override PartName="/ppt/slides/slide33.xml" ContentType="application/vnd.openxmlformats-officedocument.presentationml.slide+xml"/>
  <Override PartName="/ppt/diagrams/_rels/data2.xml.rels" ContentType="application/vnd.openxmlformats-package.relationships+xml"/>
  <Override PartName="/ppt/diagrams/_rels/drawing2.xml.rels" ContentType="application/vnd.openxmlformats-package.relationships+xml"/>
  <Override PartName="/ppt/diagrams/layout3.xml" ContentType="application/vnd.openxmlformats-officedocument.drawingml.diagramLayout+xml"/>
  <Override PartName="/ppt/diagrams/drawing3.xml" ContentType="application/vnd.ms-office.drawingml.diagramDrawing+xml"/>
  <Override PartName="/ppt/diagrams/data1.xml" ContentType="application/vnd.openxmlformats-officedocument.drawingml.diagramData+xml"/>
  <Override PartName="/ppt/diagrams/quickStyle2.xml" ContentType="application/vnd.openxmlformats-officedocument.drawingml.diagramStyle+xml"/>
  <Override PartName="/ppt/diagrams/colors2.xml" ContentType="application/vnd.openxmlformats-officedocument.drawingml.diagramColors+xml"/>
  <Override PartName="/ppt/diagrams/quickStyle1.xml" ContentType="application/vnd.openxmlformats-officedocument.drawingml.diagramStyle+xml"/>
  <Override PartName="/ppt/diagrams/colors1.xml" ContentType="application/vnd.openxmlformats-officedocument.drawingml.diagramColors+xml"/>
  <Override PartName="/ppt/diagrams/quickStyle3.xml" ContentType="application/vnd.openxmlformats-officedocument.drawingml.diagramStyle+xml"/>
  <Override PartName="/ppt/diagrams/layout1.xml" ContentType="application/vnd.openxmlformats-officedocument.drawingml.diagramLayout+xml"/>
  <Override PartName="/ppt/diagrams/colors3.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drawing2.xml" ContentType="application/vnd.ms-office.drawingml.diagramDrawing+xml"/>
  <Override PartName="/ppt/diagrams/data3.xml" ContentType="application/vnd.openxmlformats-officedocument.drawingml.diagramData+xml"/>
  <Override PartName="/ppt/media/image35.jpeg" ContentType="image/jpeg"/>
  <Override PartName="/ppt/media/image32.jpeg" ContentType="image/jpeg"/>
  <Override PartName="/ppt/media/image29.png" ContentType="image/png"/>
  <Override PartName="/ppt/media/image28.png" ContentType="image/png"/>
  <Override PartName="/ppt/media/image27.png" ContentType="image/png"/>
  <Override PartName="/ppt/media/OOXDiagramDataRels2_8.svg" ContentType="image/svg"/>
  <Override PartName="/ppt/media/image26.png" ContentType="image/png"/>
  <Override PartName="/ppt/media/image10.jpeg" ContentType="image/jpeg"/>
  <Override PartName="/ppt/media/image34.jpeg" ContentType="image/jpeg"/>
  <Override PartName="/ppt/media/OOXDiagramDrawingRels2_3.svg" ContentType="image/svg"/>
  <Override PartName="/ppt/media/image17.png" ContentType="image/png"/>
  <Override PartName="/ppt/media/OOXDiagramDrawingRels2_6.svg" ContentType="image/svg"/>
  <Override PartName="/ppt/media/image24.png" ContentType="image/png"/>
  <Override PartName="/ppt/media/OOXDiagramDrawingRels2_8.svg" ContentType="image/svg"/>
  <Override PartName="/ppt/media/OOXDiagramDataRels2_2.png" ContentType="image/png"/>
  <Override PartName="/ppt/media/image18.png" ContentType="image/png"/>
  <Override PartName="/ppt/media/OOXDiagramDrawingRels2_0.png" ContentType="image/png"/>
  <Override PartName="/ppt/media/image9.jpeg" ContentType="image/jpeg"/>
  <Override PartName="/ppt/media/image25.png" ContentType="image/png"/>
  <Override PartName="/ppt/media/OOXDiagramDataRels2_6.svg" ContentType="image/svg"/>
  <Override PartName="/ppt/media/image36.png" ContentType="image/png"/>
  <Override PartName="/ppt/media/image19.png" ContentType="image/png"/>
  <Override PartName="/ppt/media/image42.jpeg" ContentType="image/jpeg"/>
  <Override PartName="/ppt/media/image33.jpeg" ContentType="image/jpeg"/>
  <Override PartName="/ppt/media/image16.png" ContentType="image/png"/>
  <Override PartName="/ppt/media/OOXDiagramDataRels2_0.png" ContentType="image/png"/>
  <Override PartName="/ppt/media/image41.jpeg" ContentType="image/jpeg"/>
  <Override PartName="/ppt/media/image40.jpeg" ContentType="image/jpeg"/>
  <Override PartName="/ppt/media/image39.jpeg" ContentType="image/jpeg"/>
  <Override PartName="/ppt/media/OOXDiagramDataRels2_9.png" ContentType="image/png"/>
  <Override PartName="/ppt/media/image38.jpeg" ContentType="image/jpeg"/>
  <Override PartName="/ppt/media/image8.png" ContentType="image/png"/>
  <Override PartName="/ppt/media/image45.png" ContentType="image/png"/>
  <Override PartName="/ppt/media/image37.png" ContentType="image/png"/>
  <Override PartName="/ppt/media/OOXDiagramDrawingRels2_2.png" ContentType="image/png"/>
  <Override PartName="/ppt/media/image14.png" ContentType="image/png"/>
  <Override PartName="/ppt/media/image31.png" ContentType="image/png"/>
  <Override PartName="/ppt/media/image44.png" ContentType="image/png"/>
  <Override PartName="/ppt/media/image15.png" ContentType="image/png"/>
  <Override PartName="/ppt/media/OOXDiagramDataRels2_4.svg" ContentType="image/svg"/>
  <Override PartName="/ppt/media/image23.png" ContentType="image/png"/>
  <Override PartName="/ppt/media/image43.png" ContentType="image/png"/>
  <Override PartName="/ppt/media/image1.png" ContentType="image/png"/>
  <Override PartName="/ppt/media/image2.jpeg" ContentType="image/jpeg"/>
  <Override PartName="/ppt/media/image3.jpeg" ContentType="image/jpeg"/>
  <Override PartName="/ppt/media/image6.png" ContentType="image/png"/>
  <Override PartName="/ppt/media/image11.png" ContentType="image/png"/>
  <Override PartName="/ppt/media/OOXDiagramDrawingRels2_11.png" ContentType="image/png"/>
  <Override PartName="/ppt/media/image4.png" ContentType="image/png"/>
  <Override PartName="/ppt/media/image22.png" ContentType="image/png"/>
  <Override PartName="/ppt/media/OOXDiagramDataRels2_3.svg" ContentType="image/svg"/>
  <Override PartName="/ppt/media/OOXDiagramDrawingRels2_9.png" ContentType="image/png"/>
  <Override PartName="/ppt/media/OOXDiagramDrawingRels2_10.svg" ContentType="image/svg"/>
  <Override PartName="/ppt/media/image5.png" ContentType="image/png"/>
  <Override PartName="/ppt/media/image7.png" ContentType="image/png"/>
  <Override PartName="/ppt/media/OOXDiagramDrawingRels2_4.svg" ContentType="image/svg"/>
  <Override PartName="/ppt/media/image12.png" ContentType="image/png"/>
  <Override PartName="/ppt/media/image21.png" ContentType="image/png"/>
  <Override PartName="/ppt/media/image13.png" ContentType="image/png"/>
  <Override PartName="/ppt/media/image30.png" ContentType="image/png"/>
  <Override PartName="/ppt/media/OOXDiagramDataRels2_5.png" ContentType="image/png"/>
  <Override PartName="/ppt/media/OOXDiagramDataRels2_10.svg" ContentType="image/svg"/>
  <Override PartName="/ppt/media/OOXDiagramDataRels2_7.png" ContentType="image/png"/>
  <Override PartName="/ppt/media/OOXDiagramDataRels2_11.png" ContentType="image/png"/>
  <Override PartName="/ppt/media/OOXDiagramDrawingRels2_1.svg" ContentType="image/svg"/>
  <Override PartName="/ppt/media/OOXDiagramDrawingRels2_5.png" ContentType="image/png"/>
  <Override PartName="/ppt/media/OOXDiagramDataRels2_1.svg" ContentType="image/svg"/>
  <Override PartName="/ppt/media/image20.png" ContentType="image/png"/>
  <Override PartName="/ppt/media/OOXDiagramDrawingRels2_7.png" ContentType="image/pn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Lst>
  <p:sldSz cx="9144000" cy="6858000"/>
  <p:notesSz cx="6858000" cy="9144000"/>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Relationship Id="rId36" Type="http://schemas.openxmlformats.org/officeDocument/2006/relationships/slide" Target="slides/slide31.xml"/><Relationship Id="rId37" Type="http://schemas.openxmlformats.org/officeDocument/2006/relationships/slide" Target="slides/slide32.xml"/><Relationship Id="rId38" Type="http://schemas.openxmlformats.org/officeDocument/2006/relationships/slide" Target="slides/slide33.xml"/><Relationship Id="rId39" Type="http://schemas.openxmlformats.org/officeDocument/2006/relationships/slide" Target="slides/slide34.xml"/><Relationship Id="rId40" Type="http://schemas.openxmlformats.org/officeDocument/2006/relationships/slide" Target="slides/slide35.xml"/><Relationship Id="rId41" Type="http://schemas.openxmlformats.org/officeDocument/2006/relationships/slide" Target="slides/slide36.xml"/><Relationship Id="rId42" Type="http://schemas.openxmlformats.org/officeDocument/2006/relationships/slide" Target="slides/slide37.xml"/><Relationship Id="rId43" Type="http://schemas.openxmlformats.org/officeDocument/2006/relationships/slide" Target="slides/slide38.xml"/><Relationship Id="rId44" Type="http://schemas.openxmlformats.org/officeDocument/2006/relationships/slide" Target="slides/slide39.xml"/><Relationship Id="rId45" Type="http://schemas.openxmlformats.org/officeDocument/2006/relationships/slide" Target="slides/slide40.xml"/><Relationship Id="rId46" Type="http://schemas.openxmlformats.org/officeDocument/2006/relationships/slide" Target="slides/slide41.xml"/><Relationship Id="rId47" Type="http://schemas.openxmlformats.org/officeDocument/2006/relationships/slide" Target="slides/slide42.xml"/><Relationship Id="rId48" Type="http://schemas.openxmlformats.org/officeDocument/2006/relationships/slide" Target="slides/slide43.xml"/><Relationship Id="rId49" Type="http://schemas.openxmlformats.org/officeDocument/2006/relationships/slide" Target="slides/slide44.xml"/><Relationship Id="rId50" Type="http://schemas.openxmlformats.org/officeDocument/2006/relationships/slide" Target="slides/slide45.xml"/><Relationship Id="rId51" Type="http://schemas.openxmlformats.org/officeDocument/2006/relationships/slide" Target="slides/slide46.xml"/><Relationship Id="rId52" Type="http://schemas.openxmlformats.org/officeDocument/2006/relationships/slide" Target="slides/slide47.xml"/><Relationship Id="rId53" Type="http://schemas.openxmlformats.org/officeDocument/2006/relationships/slide" Target="slides/slide48.xml"/><Relationship Id="rId54" Type="http://schemas.openxmlformats.org/officeDocument/2006/relationships/slide" Target="slides/slide49.xml"/><Relationship Id="rId55" Type="http://schemas.openxmlformats.org/officeDocument/2006/relationships/presProps" Target="presProps.xml"/>
</Relationships>
</file>

<file path=ppt/diagrams/_rels/data2.xml.rels><?xml version="1.0" encoding="UTF-8"?>
<Relationships xmlns="http://schemas.openxmlformats.org/package/2006/relationships"><Relationship Id="rId1" Type="http://schemas.openxmlformats.org/officeDocument/2006/relationships/image" Target="../media/OOXDiagramDataRels2_0.png"/><Relationship Id="rId10" Type="http://schemas.openxmlformats.org/officeDocument/2006/relationships/image" Target="../media/OOXDiagramDataRels2_1.svg"/><Relationship Id="rId11" Type="http://schemas.openxmlformats.org/officeDocument/2006/relationships/image" Target="../media/OOXDiagramDataRels2_2.png"/><Relationship Id="rId12" Type="http://schemas.openxmlformats.org/officeDocument/2006/relationships/image" Target="../media/OOXDiagramDataRels2_3.svg"/><Relationship Id="rId2" Type="http://schemas.openxmlformats.org/officeDocument/2006/relationships/image" Target="../media/OOXDiagramDataRels2_4.svg"/><Relationship Id="rId3" Type="http://schemas.openxmlformats.org/officeDocument/2006/relationships/image" Target="../media/OOXDiagramDataRels2_5.png"/><Relationship Id="rId4" Type="http://schemas.openxmlformats.org/officeDocument/2006/relationships/image" Target="../media/OOXDiagramDataRels2_6.svg"/><Relationship Id="rId5" Type="http://schemas.openxmlformats.org/officeDocument/2006/relationships/image" Target="../media/OOXDiagramDataRels2_7.png"/><Relationship Id="rId6" Type="http://schemas.openxmlformats.org/officeDocument/2006/relationships/image" Target="../media/OOXDiagramDataRels2_8.svg"/><Relationship Id="rId7" Type="http://schemas.openxmlformats.org/officeDocument/2006/relationships/image" Target="../media/OOXDiagramDataRels2_9.png"/><Relationship Id="rId8" Type="http://schemas.openxmlformats.org/officeDocument/2006/relationships/image" Target="../media/OOXDiagramDataRels2_10.svg"/><Relationship Id="rId9" Type="http://schemas.openxmlformats.org/officeDocument/2006/relationships/image" Target="../media/OOXDiagramDataRels2_11.png"/>
</Relationships>
</file>

<file path=ppt/diagrams/_rels/drawing2.xml.rels><?xml version="1.0" encoding="UTF-8"?>
<Relationships xmlns="http://schemas.openxmlformats.org/package/2006/relationships"><Relationship Id="rId1" Type="http://schemas.openxmlformats.org/officeDocument/2006/relationships/image" Target="../media/OOXDiagramDrawingRels2_0.png"/><Relationship Id="rId10" Type="http://schemas.openxmlformats.org/officeDocument/2006/relationships/image" Target="../media/OOXDiagramDrawingRels2_1.svg"/><Relationship Id="rId11" Type="http://schemas.openxmlformats.org/officeDocument/2006/relationships/image" Target="../media/OOXDiagramDrawingRels2_2.png"/><Relationship Id="rId12" Type="http://schemas.openxmlformats.org/officeDocument/2006/relationships/image" Target="../media/OOXDiagramDrawingRels2_3.svg"/><Relationship Id="rId2" Type="http://schemas.openxmlformats.org/officeDocument/2006/relationships/image" Target="../media/OOXDiagramDrawingRels2_4.svg"/><Relationship Id="rId3" Type="http://schemas.openxmlformats.org/officeDocument/2006/relationships/image" Target="../media/OOXDiagramDrawingRels2_5.png"/><Relationship Id="rId4" Type="http://schemas.openxmlformats.org/officeDocument/2006/relationships/image" Target="../media/OOXDiagramDrawingRels2_6.svg"/><Relationship Id="rId5" Type="http://schemas.openxmlformats.org/officeDocument/2006/relationships/image" Target="../media/OOXDiagramDrawingRels2_7.png"/><Relationship Id="rId6" Type="http://schemas.openxmlformats.org/officeDocument/2006/relationships/image" Target="../media/OOXDiagramDrawingRels2_8.svg"/><Relationship Id="rId7" Type="http://schemas.openxmlformats.org/officeDocument/2006/relationships/image" Target="../media/OOXDiagramDrawingRels2_9.png"/><Relationship Id="rId8" Type="http://schemas.openxmlformats.org/officeDocument/2006/relationships/image" Target="../media/OOXDiagramDrawingRels2_10.svg"/><Relationship Id="rId9" Type="http://schemas.openxmlformats.org/officeDocument/2006/relationships/image" Target="../media/OOXDiagramDrawingRels2_11.png"/>
</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27C91C3-5367-44D9-9AA2-A2503162D7A4}"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5E6A0720-8C0B-4048-B379-0B1292EED2E7}">
      <dgm:prSet/>
      <dgm:spPr/>
      <dgm:t>
        <a:bodyPr/>
        <a:lstStyle/>
        <a:p>
          <a:r>
            <a:rPr lang="en-US"/>
            <a:t>What are the main lobes and subcortical structure</a:t>
          </a:r>
        </a:p>
      </dgm:t>
    </dgm:pt>
    <dgm:pt modelId="{612090BF-6CCC-4DDF-9509-863C37F85665}" type="parTrans" cxnId="{21A0D362-1772-4FA1-9E75-798AC36AF347}">
      <dgm:prSet/>
      <dgm:spPr/>
      <dgm:t>
        <a:bodyPr/>
        <a:lstStyle/>
        <a:p>
          <a:endParaRPr lang="en-US"/>
        </a:p>
      </dgm:t>
    </dgm:pt>
    <dgm:pt modelId="{F1686C1E-537E-44B0-8720-F45ED83F0B6A}" type="sibTrans" cxnId="{21A0D362-1772-4FA1-9E75-798AC36AF347}">
      <dgm:prSet/>
      <dgm:spPr/>
      <dgm:t>
        <a:bodyPr/>
        <a:lstStyle/>
        <a:p>
          <a:endParaRPr lang="en-US"/>
        </a:p>
      </dgm:t>
    </dgm:pt>
    <dgm:pt modelId="{03E992FE-0CDA-4474-A534-9060E83A388D}">
      <dgm:prSet/>
      <dgm:spPr/>
      <dgm:t>
        <a:bodyPr/>
        <a:lstStyle/>
        <a:p>
          <a:r>
            <a:rPr lang="en-US"/>
            <a:t>What is a neuron</a:t>
          </a:r>
        </a:p>
      </dgm:t>
    </dgm:pt>
    <dgm:pt modelId="{5A543DA6-B77B-4E4D-8BED-CC9BF507F1E3}" type="parTrans" cxnId="{9E02790D-7237-4F2E-8963-D71E8D5AE817}">
      <dgm:prSet/>
      <dgm:spPr/>
      <dgm:t>
        <a:bodyPr/>
        <a:lstStyle/>
        <a:p>
          <a:endParaRPr lang="en-US"/>
        </a:p>
      </dgm:t>
    </dgm:pt>
    <dgm:pt modelId="{5F1B537A-0B4A-482A-BF10-29BF2DB07B45}" type="sibTrans" cxnId="{9E02790D-7237-4F2E-8963-D71E8D5AE817}">
      <dgm:prSet/>
      <dgm:spPr/>
      <dgm:t>
        <a:bodyPr/>
        <a:lstStyle/>
        <a:p>
          <a:endParaRPr lang="en-US"/>
        </a:p>
      </dgm:t>
    </dgm:pt>
    <dgm:pt modelId="{4774E818-4E53-48AC-B16E-648F3CA0D147}">
      <dgm:prSet/>
      <dgm:spPr/>
      <dgm:t>
        <a:bodyPr/>
        <a:lstStyle/>
        <a:p>
          <a:r>
            <a:rPr lang="en-US"/>
            <a:t>What is the difference between gray and white matter</a:t>
          </a:r>
        </a:p>
      </dgm:t>
    </dgm:pt>
    <dgm:pt modelId="{D6DF6390-B713-4270-A76F-1D2E9B34868A}" type="parTrans" cxnId="{51F99E4F-DDF5-4CCA-8C23-260F983A04F4}">
      <dgm:prSet/>
      <dgm:spPr/>
      <dgm:t>
        <a:bodyPr/>
        <a:lstStyle/>
        <a:p>
          <a:endParaRPr lang="en-US"/>
        </a:p>
      </dgm:t>
    </dgm:pt>
    <dgm:pt modelId="{4A41981B-EB65-4D20-95A1-D9F21B9612BD}" type="sibTrans" cxnId="{51F99E4F-DDF5-4CCA-8C23-260F983A04F4}">
      <dgm:prSet/>
      <dgm:spPr/>
      <dgm:t>
        <a:bodyPr/>
        <a:lstStyle/>
        <a:p>
          <a:endParaRPr lang="en-US"/>
        </a:p>
      </dgm:t>
    </dgm:pt>
    <dgm:pt modelId="{6F667ACC-8027-4F77-9B9B-B3BC53BE5A0B}" type="pres">
      <dgm:prSet presAssocID="{E27C91C3-5367-44D9-9AA2-A2503162D7A4}" presName="linear" presStyleCnt="0">
        <dgm:presLayoutVars>
          <dgm:animLvl val="lvl"/>
          <dgm:resizeHandles val="exact"/>
        </dgm:presLayoutVars>
      </dgm:prSet>
      <dgm:spPr/>
    </dgm:pt>
    <dgm:pt modelId="{8CDFC8CB-66D4-4740-AE32-ACD1C6268708}" type="pres">
      <dgm:prSet presAssocID="{5E6A0720-8C0B-4048-B379-0B1292EED2E7}" presName="parentText" presStyleLbl="node1" presStyleIdx="0" presStyleCnt="3">
        <dgm:presLayoutVars>
          <dgm:chMax val="0"/>
          <dgm:bulletEnabled val="1"/>
        </dgm:presLayoutVars>
      </dgm:prSet>
      <dgm:spPr/>
    </dgm:pt>
    <dgm:pt modelId="{7651DBE5-4BE3-4074-826F-2489B0E6DB3E}" type="pres">
      <dgm:prSet presAssocID="{F1686C1E-537E-44B0-8720-F45ED83F0B6A}" presName="spacer" presStyleCnt="0"/>
      <dgm:spPr/>
    </dgm:pt>
    <dgm:pt modelId="{CD4B0A10-ED26-45AA-B3C6-908E899CB621}" type="pres">
      <dgm:prSet presAssocID="{03E992FE-0CDA-4474-A534-9060E83A388D}" presName="parentText" presStyleLbl="node1" presStyleIdx="1" presStyleCnt="3">
        <dgm:presLayoutVars>
          <dgm:chMax val="0"/>
          <dgm:bulletEnabled val="1"/>
        </dgm:presLayoutVars>
      </dgm:prSet>
      <dgm:spPr/>
    </dgm:pt>
    <dgm:pt modelId="{BE63867B-3D61-4AFE-89A7-A13CCBF057D4}" type="pres">
      <dgm:prSet presAssocID="{5F1B537A-0B4A-482A-BF10-29BF2DB07B45}" presName="spacer" presStyleCnt="0"/>
      <dgm:spPr/>
    </dgm:pt>
    <dgm:pt modelId="{93467012-0B40-4E27-A121-50C18A3A295B}" type="pres">
      <dgm:prSet presAssocID="{4774E818-4E53-48AC-B16E-648F3CA0D147}" presName="parentText" presStyleLbl="node1" presStyleIdx="2" presStyleCnt="3">
        <dgm:presLayoutVars>
          <dgm:chMax val="0"/>
          <dgm:bulletEnabled val="1"/>
        </dgm:presLayoutVars>
      </dgm:prSet>
      <dgm:spPr/>
    </dgm:pt>
  </dgm:ptLst>
  <dgm:cxnLst>
    <dgm:cxn modelId="{9E02790D-7237-4F2E-8963-D71E8D5AE817}" srcId="{E27C91C3-5367-44D9-9AA2-A2503162D7A4}" destId="{03E992FE-0CDA-4474-A534-9060E83A388D}" srcOrd="1" destOrd="0" parTransId="{5A543DA6-B77B-4E4D-8BED-CC9BF507F1E3}" sibTransId="{5F1B537A-0B4A-482A-BF10-29BF2DB07B45}"/>
    <dgm:cxn modelId="{956AD860-8C18-4063-8B5F-254675C7FDC2}" type="presOf" srcId="{5E6A0720-8C0B-4048-B379-0B1292EED2E7}" destId="{8CDFC8CB-66D4-4740-AE32-ACD1C6268708}" srcOrd="0" destOrd="0" presId="urn:microsoft.com/office/officeart/2005/8/layout/vList2"/>
    <dgm:cxn modelId="{21A0D362-1772-4FA1-9E75-798AC36AF347}" srcId="{E27C91C3-5367-44D9-9AA2-A2503162D7A4}" destId="{5E6A0720-8C0B-4048-B379-0B1292EED2E7}" srcOrd="0" destOrd="0" parTransId="{612090BF-6CCC-4DDF-9509-863C37F85665}" sibTransId="{F1686C1E-537E-44B0-8720-F45ED83F0B6A}"/>
    <dgm:cxn modelId="{E5609F6D-157D-4761-8936-338255FDEDAB}" type="presOf" srcId="{03E992FE-0CDA-4474-A534-9060E83A388D}" destId="{CD4B0A10-ED26-45AA-B3C6-908E899CB621}" srcOrd="0" destOrd="0" presId="urn:microsoft.com/office/officeart/2005/8/layout/vList2"/>
    <dgm:cxn modelId="{51F99E4F-DDF5-4CCA-8C23-260F983A04F4}" srcId="{E27C91C3-5367-44D9-9AA2-A2503162D7A4}" destId="{4774E818-4E53-48AC-B16E-648F3CA0D147}" srcOrd="2" destOrd="0" parTransId="{D6DF6390-B713-4270-A76F-1D2E9B34868A}" sibTransId="{4A41981B-EB65-4D20-95A1-D9F21B9612BD}"/>
    <dgm:cxn modelId="{146A6CA6-5383-41BC-B9BD-07D7D210DF3C}" type="presOf" srcId="{4774E818-4E53-48AC-B16E-648F3CA0D147}" destId="{93467012-0B40-4E27-A121-50C18A3A295B}" srcOrd="0" destOrd="0" presId="urn:microsoft.com/office/officeart/2005/8/layout/vList2"/>
    <dgm:cxn modelId="{A3DD2CBD-3891-4EF3-86DF-109C7F74D853}" type="presOf" srcId="{E27C91C3-5367-44D9-9AA2-A2503162D7A4}" destId="{6F667ACC-8027-4F77-9B9B-B3BC53BE5A0B}" srcOrd="0" destOrd="0" presId="urn:microsoft.com/office/officeart/2005/8/layout/vList2"/>
    <dgm:cxn modelId="{9BEC4E14-9E5A-4D30-876C-3F27693076AC}" type="presParOf" srcId="{6F667ACC-8027-4F77-9B9B-B3BC53BE5A0B}" destId="{8CDFC8CB-66D4-4740-AE32-ACD1C6268708}" srcOrd="0" destOrd="0" presId="urn:microsoft.com/office/officeart/2005/8/layout/vList2"/>
    <dgm:cxn modelId="{5B8EF611-4A89-44CA-AF33-61380FE643EE}" type="presParOf" srcId="{6F667ACC-8027-4F77-9B9B-B3BC53BE5A0B}" destId="{7651DBE5-4BE3-4074-826F-2489B0E6DB3E}" srcOrd="1" destOrd="0" presId="urn:microsoft.com/office/officeart/2005/8/layout/vList2"/>
    <dgm:cxn modelId="{E69D53F7-27C1-4F52-99F8-39068828181A}" type="presParOf" srcId="{6F667ACC-8027-4F77-9B9B-B3BC53BE5A0B}" destId="{CD4B0A10-ED26-45AA-B3C6-908E899CB621}" srcOrd="2" destOrd="0" presId="urn:microsoft.com/office/officeart/2005/8/layout/vList2"/>
    <dgm:cxn modelId="{C60BBF0B-70FA-4C5E-AE48-AB0C8E5FCEE6}" type="presParOf" srcId="{6F667ACC-8027-4F77-9B9B-B3BC53BE5A0B}" destId="{BE63867B-3D61-4AFE-89A7-A13CCBF057D4}" srcOrd="3" destOrd="0" presId="urn:microsoft.com/office/officeart/2005/8/layout/vList2"/>
    <dgm:cxn modelId="{40EADA1F-D8D6-4D71-8864-8676B5D6E93F}" type="presParOf" srcId="{6F667ACC-8027-4F77-9B9B-B3BC53BE5A0B}" destId="{93467012-0B40-4E27-A121-50C18A3A295B}"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4D36252-7960-4B65-B178-C00126D8D897}"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7E52FDC9-F310-4CEF-B82E-5972120CBECD}">
      <dgm:prSet/>
      <dgm:spPr/>
      <dgm:t>
        <a:bodyPr/>
        <a:lstStyle/>
        <a:p>
          <a:pPr>
            <a:lnSpc>
              <a:spcPct val="100000"/>
            </a:lnSpc>
          </a:pPr>
          <a:r>
            <a:rPr lang="en-US"/>
            <a:t>Delta (0 – 4 Hz)</a:t>
          </a:r>
        </a:p>
      </dgm:t>
    </dgm:pt>
    <dgm:pt modelId="{78C42842-A538-433C-B1B6-A988F6EB50A6}" type="parTrans" cxnId="{A202D8A6-1BBB-468D-BF64-BD755EEA1FAB}">
      <dgm:prSet/>
      <dgm:spPr/>
      <dgm:t>
        <a:bodyPr/>
        <a:lstStyle/>
        <a:p>
          <a:endParaRPr lang="en-US"/>
        </a:p>
      </dgm:t>
    </dgm:pt>
    <dgm:pt modelId="{0EEE59D4-DA18-4013-B12F-0CFFCEE89B8C}" type="sibTrans" cxnId="{A202D8A6-1BBB-468D-BF64-BD755EEA1FAB}">
      <dgm:prSet/>
      <dgm:spPr/>
      <dgm:t>
        <a:bodyPr/>
        <a:lstStyle/>
        <a:p>
          <a:endParaRPr lang="en-US"/>
        </a:p>
      </dgm:t>
    </dgm:pt>
    <dgm:pt modelId="{EECA63D0-A454-4F41-A338-9BA73204C0CD}">
      <dgm:prSet/>
      <dgm:spPr/>
      <dgm:t>
        <a:bodyPr/>
        <a:lstStyle/>
        <a:p>
          <a:pPr>
            <a:lnSpc>
              <a:spcPct val="100000"/>
            </a:lnSpc>
          </a:pPr>
          <a:r>
            <a:rPr lang="en-US"/>
            <a:t>Theta (4 – 8 Hz)</a:t>
          </a:r>
        </a:p>
      </dgm:t>
    </dgm:pt>
    <dgm:pt modelId="{06EE37BA-5B2B-4FE9-AC03-39070FA80BD0}" type="parTrans" cxnId="{869FE26C-F4CE-40FB-80E5-4460EC80BD6A}">
      <dgm:prSet/>
      <dgm:spPr/>
      <dgm:t>
        <a:bodyPr/>
        <a:lstStyle/>
        <a:p>
          <a:endParaRPr lang="en-US"/>
        </a:p>
      </dgm:t>
    </dgm:pt>
    <dgm:pt modelId="{DAAE1B7A-FE86-4041-8B88-47FE58C0BDB3}" type="sibTrans" cxnId="{869FE26C-F4CE-40FB-80E5-4460EC80BD6A}">
      <dgm:prSet/>
      <dgm:spPr/>
      <dgm:t>
        <a:bodyPr/>
        <a:lstStyle/>
        <a:p>
          <a:endParaRPr lang="en-US"/>
        </a:p>
      </dgm:t>
    </dgm:pt>
    <dgm:pt modelId="{1D73ADC3-2B78-4F08-A8AD-C7DE7362AE45}">
      <dgm:prSet/>
      <dgm:spPr/>
      <dgm:t>
        <a:bodyPr/>
        <a:lstStyle/>
        <a:p>
          <a:pPr>
            <a:lnSpc>
              <a:spcPct val="100000"/>
            </a:lnSpc>
          </a:pPr>
          <a:r>
            <a:rPr lang="en-US"/>
            <a:t>Alpha (8 – 12 Hz), Mu (8 – 12 Hz)</a:t>
          </a:r>
        </a:p>
      </dgm:t>
    </dgm:pt>
    <dgm:pt modelId="{8ADD9252-70F7-4374-89F7-D69E8A74F74B}" type="parTrans" cxnId="{88BBF2B4-9D18-410E-A2A0-751DE90A8349}">
      <dgm:prSet/>
      <dgm:spPr/>
      <dgm:t>
        <a:bodyPr/>
        <a:lstStyle/>
        <a:p>
          <a:endParaRPr lang="en-US"/>
        </a:p>
      </dgm:t>
    </dgm:pt>
    <dgm:pt modelId="{DBE86D18-BC9F-463B-B09F-E754E8A1B5F9}" type="sibTrans" cxnId="{88BBF2B4-9D18-410E-A2A0-751DE90A8349}">
      <dgm:prSet/>
      <dgm:spPr/>
      <dgm:t>
        <a:bodyPr/>
        <a:lstStyle/>
        <a:p>
          <a:endParaRPr lang="en-US"/>
        </a:p>
      </dgm:t>
    </dgm:pt>
    <dgm:pt modelId="{256BCAC4-0C20-4596-9BC5-94FC4B241D0B}">
      <dgm:prSet/>
      <dgm:spPr/>
      <dgm:t>
        <a:bodyPr/>
        <a:lstStyle/>
        <a:p>
          <a:pPr>
            <a:lnSpc>
              <a:spcPct val="100000"/>
            </a:lnSpc>
          </a:pPr>
          <a:r>
            <a:rPr lang="en-US"/>
            <a:t>Beta (12 – 30 Hz)</a:t>
          </a:r>
        </a:p>
      </dgm:t>
    </dgm:pt>
    <dgm:pt modelId="{03811BAC-0D4C-4B75-8A8A-566D7EAE9978}" type="parTrans" cxnId="{9CFDFAFB-24E1-4CEB-AEF7-2E6B7B9162F0}">
      <dgm:prSet/>
      <dgm:spPr/>
      <dgm:t>
        <a:bodyPr/>
        <a:lstStyle/>
        <a:p>
          <a:endParaRPr lang="en-US"/>
        </a:p>
      </dgm:t>
    </dgm:pt>
    <dgm:pt modelId="{11D3265E-214A-4F5A-AC00-2DE2C2F1F5B3}" type="sibTrans" cxnId="{9CFDFAFB-24E1-4CEB-AEF7-2E6B7B9162F0}">
      <dgm:prSet/>
      <dgm:spPr/>
      <dgm:t>
        <a:bodyPr/>
        <a:lstStyle/>
        <a:p>
          <a:endParaRPr lang="en-US"/>
        </a:p>
      </dgm:t>
    </dgm:pt>
    <dgm:pt modelId="{903356C8-3996-49CA-A252-1901EAAA6C66}">
      <dgm:prSet/>
      <dgm:spPr/>
      <dgm:t>
        <a:bodyPr/>
        <a:lstStyle/>
        <a:p>
          <a:pPr>
            <a:lnSpc>
              <a:spcPct val="100000"/>
            </a:lnSpc>
          </a:pPr>
          <a:r>
            <a:rPr lang="en-US"/>
            <a:t>Gamma (30 – 80 Hz)</a:t>
          </a:r>
        </a:p>
      </dgm:t>
    </dgm:pt>
    <dgm:pt modelId="{4DFE4985-6939-4C7F-A3C6-2517795CF7BE}" type="parTrans" cxnId="{91B5D092-EC3A-409D-B78E-30E868BC187E}">
      <dgm:prSet/>
      <dgm:spPr/>
      <dgm:t>
        <a:bodyPr/>
        <a:lstStyle/>
        <a:p>
          <a:endParaRPr lang="en-US"/>
        </a:p>
      </dgm:t>
    </dgm:pt>
    <dgm:pt modelId="{4DD96AEA-749E-4399-B547-136E50325837}" type="sibTrans" cxnId="{91B5D092-EC3A-409D-B78E-30E868BC187E}">
      <dgm:prSet/>
      <dgm:spPr/>
      <dgm:t>
        <a:bodyPr/>
        <a:lstStyle/>
        <a:p>
          <a:endParaRPr lang="en-US"/>
        </a:p>
      </dgm:t>
    </dgm:pt>
    <dgm:pt modelId="{62B1CEF1-986F-4283-BA4F-21E65B5E8F34}">
      <dgm:prSet/>
      <dgm:spPr/>
      <dgm:t>
        <a:bodyPr/>
        <a:lstStyle/>
        <a:p>
          <a:pPr>
            <a:lnSpc>
              <a:spcPct val="100000"/>
            </a:lnSpc>
          </a:pPr>
          <a:r>
            <a:rPr lang="en-US"/>
            <a:t>High gamma (80 – 150 Hz)</a:t>
          </a:r>
        </a:p>
      </dgm:t>
    </dgm:pt>
    <dgm:pt modelId="{53B5E2F4-6C00-41E4-A814-90EF1244128B}" type="parTrans" cxnId="{BCB6EF16-6CE1-4BB8-A515-2EFD80983AD6}">
      <dgm:prSet/>
      <dgm:spPr/>
      <dgm:t>
        <a:bodyPr/>
        <a:lstStyle/>
        <a:p>
          <a:endParaRPr lang="en-US"/>
        </a:p>
      </dgm:t>
    </dgm:pt>
    <dgm:pt modelId="{FBAF3019-064A-42E9-AEF5-ED97530B3705}" type="sibTrans" cxnId="{BCB6EF16-6CE1-4BB8-A515-2EFD80983AD6}">
      <dgm:prSet/>
      <dgm:spPr/>
      <dgm:t>
        <a:bodyPr/>
        <a:lstStyle/>
        <a:p>
          <a:endParaRPr lang="en-US"/>
        </a:p>
      </dgm:t>
    </dgm:pt>
    <dgm:pt modelId="{6F67D9F0-1A8B-4A44-B4BE-614EC80781A9}" type="pres">
      <dgm:prSet presAssocID="{B4D36252-7960-4B65-B178-C00126D8D897}" presName="root" presStyleCnt="0">
        <dgm:presLayoutVars>
          <dgm:dir/>
          <dgm:resizeHandles val="exact"/>
        </dgm:presLayoutVars>
      </dgm:prSet>
      <dgm:spPr/>
    </dgm:pt>
    <dgm:pt modelId="{D7A6CA81-399E-4987-951D-C5BA8C4B5B8C}" type="pres">
      <dgm:prSet presAssocID="{7E52FDC9-F310-4CEF-B82E-5972120CBECD}" presName="compNode" presStyleCnt="0"/>
      <dgm:spPr/>
    </dgm:pt>
    <dgm:pt modelId="{A3CFBA5B-5D44-476B-A8C7-E1D0CA7F20A6}" type="pres">
      <dgm:prSet presAssocID="{7E52FDC9-F310-4CEF-B82E-5972120CBECD}" presName="bgRect" presStyleLbl="bgShp" presStyleIdx="0" presStyleCnt="6"/>
      <dgm:spPr/>
    </dgm:pt>
    <dgm:pt modelId="{A07E935F-E5EF-4A31-9971-7FAE95D18F8E}" type="pres">
      <dgm:prSet presAssocID="{7E52FDC9-F310-4CEF-B82E-5972120CBECD}"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Wave"/>
        </a:ext>
      </dgm:extLst>
    </dgm:pt>
    <dgm:pt modelId="{B7D3AF0A-773C-4A9E-B108-46898E8CF1D3}" type="pres">
      <dgm:prSet presAssocID="{7E52FDC9-F310-4CEF-B82E-5972120CBECD}" presName="spaceRect" presStyleCnt="0"/>
      <dgm:spPr/>
    </dgm:pt>
    <dgm:pt modelId="{4EE1AE4F-C99C-4CD6-B1C1-1AAF04B70CB0}" type="pres">
      <dgm:prSet presAssocID="{7E52FDC9-F310-4CEF-B82E-5972120CBECD}" presName="parTx" presStyleLbl="revTx" presStyleIdx="0" presStyleCnt="6">
        <dgm:presLayoutVars>
          <dgm:chMax val="0"/>
          <dgm:chPref val="0"/>
        </dgm:presLayoutVars>
      </dgm:prSet>
      <dgm:spPr/>
    </dgm:pt>
    <dgm:pt modelId="{04414993-991A-47D7-972F-F7755EAFC182}" type="pres">
      <dgm:prSet presAssocID="{0EEE59D4-DA18-4013-B12F-0CFFCEE89B8C}" presName="sibTrans" presStyleCnt="0"/>
      <dgm:spPr/>
    </dgm:pt>
    <dgm:pt modelId="{36EB3276-CC12-4808-A455-8529FBF19F2B}" type="pres">
      <dgm:prSet presAssocID="{EECA63D0-A454-4F41-A338-9BA73204C0CD}" presName="compNode" presStyleCnt="0"/>
      <dgm:spPr/>
    </dgm:pt>
    <dgm:pt modelId="{F07E3179-CE0C-4C5B-83A9-691E8F81DCA2}" type="pres">
      <dgm:prSet presAssocID="{EECA63D0-A454-4F41-A338-9BA73204C0CD}" presName="bgRect" presStyleLbl="bgShp" presStyleIdx="1" presStyleCnt="6"/>
      <dgm:spPr/>
    </dgm:pt>
    <dgm:pt modelId="{8A2A22E2-2C77-4216-B590-4E9894514955}" type="pres">
      <dgm:prSet presAssocID="{EECA63D0-A454-4F41-A338-9BA73204C0CD}"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Whale"/>
        </a:ext>
      </dgm:extLst>
    </dgm:pt>
    <dgm:pt modelId="{7E90DD4D-8C46-4F8B-8961-AED414F755AC}" type="pres">
      <dgm:prSet presAssocID="{EECA63D0-A454-4F41-A338-9BA73204C0CD}" presName="spaceRect" presStyleCnt="0"/>
      <dgm:spPr/>
    </dgm:pt>
    <dgm:pt modelId="{0696CB00-5000-4BEE-BA83-AF775A730899}" type="pres">
      <dgm:prSet presAssocID="{EECA63D0-A454-4F41-A338-9BA73204C0CD}" presName="parTx" presStyleLbl="revTx" presStyleIdx="1" presStyleCnt="6">
        <dgm:presLayoutVars>
          <dgm:chMax val="0"/>
          <dgm:chPref val="0"/>
        </dgm:presLayoutVars>
      </dgm:prSet>
      <dgm:spPr/>
    </dgm:pt>
    <dgm:pt modelId="{F38CC434-5B35-445C-AB05-7BCE79DBF762}" type="pres">
      <dgm:prSet presAssocID="{DAAE1B7A-FE86-4041-8B88-47FE58C0BDB3}" presName="sibTrans" presStyleCnt="0"/>
      <dgm:spPr/>
    </dgm:pt>
    <dgm:pt modelId="{F8D601B3-674D-4CA2-8074-82DC7F4783B0}" type="pres">
      <dgm:prSet presAssocID="{1D73ADC3-2B78-4F08-A8AD-C7DE7362AE45}" presName="compNode" presStyleCnt="0"/>
      <dgm:spPr/>
    </dgm:pt>
    <dgm:pt modelId="{66A95CDC-850A-4177-B46D-E2B8D76B537F}" type="pres">
      <dgm:prSet presAssocID="{1D73ADC3-2B78-4F08-A8AD-C7DE7362AE45}" presName="bgRect" presStyleLbl="bgShp" presStyleIdx="2" presStyleCnt="6"/>
      <dgm:spPr/>
    </dgm:pt>
    <dgm:pt modelId="{A86D6F24-965F-40C3-A67E-F514AAE3D6F1}" type="pres">
      <dgm:prSet presAssocID="{1D73ADC3-2B78-4F08-A8AD-C7DE7362AE45}"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Speed Bump"/>
        </a:ext>
      </dgm:extLst>
    </dgm:pt>
    <dgm:pt modelId="{BC966ED9-0CBB-4788-B44D-95D42A9066E4}" type="pres">
      <dgm:prSet presAssocID="{1D73ADC3-2B78-4F08-A8AD-C7DE7362AE45}" presName="spaceRect" presStyleCnt="0"/>
      <dgm:spPr/>
    </dgm:pt>
    <dgm:pt modelId="{5ECDD9E5-4349-44CF-99A0-37ABC2513AD9}" type="pres">
      <dgm:prSet presAssocID="{1D73ADC3-2B78-4F08-A8AD-C7DE7362AE45}" presName="parTx" presStyleLbl="revTx" presStyleIdx="2" presStyleCnt="6">
        <dgm:presLayoutVars>
          <dgm:chMax val="0"/>
          <dgm:chPref val="0"/>
        </dgm:presLayoutVars>
      </dgm:prSet>
      <dgm:spPr/>
    </dgm:pt>
    <dgm:pt modelId="{F5DECFDB-32FC-420E-AB36-964557D73B24}" type="pres">
      <dgm:prSet presAssocID="{DBE86D18-BC9F-463B-B09F-E754E8A1B5F9}" presName="sibTrans" presStyleCnt="0"/>
      <dgm:spPr/>
    </dgm:pt>
    <dgm:pt modelId="{C1D4E112-3EFE-471D-8B36-DE576F63983B}" type="pres">
      <dgm:prSet presAssocID="{256BCAC4-0C20-4596-9BC5-94FC4B241D0B}" presName="compNode" presStyleCnt="0"/>
      <dgm:spPr/>
    </dgm:pt>
    <dgm:pt modelId="{5F797542-A12C-4951-A9FF-B6C1523BD1E7}" type="pres">
      <dgm:prSet presAssocID="{256BCAC4-0C20-4596-9BC5-94FC4B241D0B}" presName="bgRect" presStyleLbl="bgShp" presStyleIdx="3" presStyleCnt="6"/>
      <dgm:spPr/>
    </dgm:pt>
    <dgm:pt modelId="{FFC09D90-383F-4286-B47E-2B08C562F236}" type="pres">
      <dgm:prSet presAssocID="{256BCAC4-0C20-4596-9BC5-94FC4B241D0B}"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Fireworks"/>
        </a:ext>
      </dgm:extLst>
    </dgm:pt>
    <dgm:pt modelId="{E66EB83D-9C86-495C-9E96-484544F892AF}" type="pres">
      <dgm:prSet presAssocID="{256BCAC4-0C20-4596-9BC5-94FC4B241D0B}" presName="spaceRect" presStyleCnt="0"/>
      <dgm:spPr/>
    </dgm:pt>
    <dgm:pt modelId="{3E0EF97F-1CCC-4F9B-BE7F-31F7F8484D02}" type="pres">
      <dgm:prSet presAssocID="{256BCAC4-0C20-4596-9BC5-94FC4B241D0B}" presName="parTx" presStyleLbl="revTx" presStyleIdx="3" presStyleCnt="6">
        <dgm:presLayoutVars>
          <dgm:chMax val="0"/>
          <dgm:chPref val="0"/>
        </dgm:presLayoutVars>
      </dgm:prSet>
      <dgm:spPr/>
    </dgm:pt>
    <dgm:pt modelId="{D7E7CB01-E4E0-4DB3-BC51-A5B11E07BE30}" type="pres">
      <dgm:prSet presAssocID="{11D3265E-214A-4F5A-AC00-2DE2C2F1F5B3}" presName="sibTrans" presStyleCnt="0"/>
      <dgm:spPr/>
    </dgm:pt>
    <dgm:pt modelId="{6975B255-6B69-4BA4-96A1-4570EF6EDCF0}" type="pres">
      <dgm:prSet presAssocID="{903356C8-3996-49CA-A252-1901EAAA6C66}" presName="compNode" presStyleCnt="0"/>
      <dgm:spPr/>
    </dgm:pt>
    <dgm:pt modelId="{E90C4CC7-8D4F-4B2B-9CBD-109B0F7D038B}" type="pres">
      <dgm:prSet presAssocID="{903356C8-3996-49CA-A252-1901EAAA6C66}" presName="bgRect" presStyleLbl="bgShp" presStyleIdx="4" presStyleCnt="6"/>
      <dgm:spPr/>
    </dgm:pt>
    <dgm:pt modelId="{ABEC5E7F-C13C-4218-AAEF-5B06AA10E2FC}" type="pres">
      <dgm:prSet presAssocID="{903356C8-3996-49CA-A252-1901EAAA6C66}"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Radioactive Sign"/>
        </a:ext>
      </dgm:extLst>
    </dgm:pt>
    <dgm:pt modelId="{DC100916-66FE-49FE-AECC-47D8F3B18BBB}" type="pres">
      <dgm:prSet presAssocID="{903356C8-3996-49CA-A252-1901EAAA6C66}" presName="spaceRect" presStyleCnt="0"/>
      <dgm:spPr/>
    </dgm:pt>
    <dgm:pt modelId="{0C76EDE9-0902-4959-A7FB-513323E36F5F}" type="pres">
      <dgm:prSet presAssocID="{903356C8-3996-49CA-A252-1901EAAA6C66}" presName="parTx" presStyleLbl="revTx" presStyleIdx="4" presStyleCnt="6">
        <dgm:presLayoutVars>
          <dgm:chMax val="0"/>
          <dgm:chPref val="0"/>
        </dgm:presLayoutVars>
      </dgm:prSet>
      <dgm:spPr/>
    </dgm:pt>
    <dgm:pt modelId="{71B50F95-57D8-46A8-AA1B-13D26AA35DC3}" type="pres">
      <dgm:prSet presAssocID="{4DD96AEA-749E-4399-B547-136E50325837}" presName="sibTrans" presStyleCnt="0"/>
      <dgm:spPr/>
    </dgm:pt>
    <dgm:pt modelId="{DD4675F0-C3AB-4C23-BB48-A5E3CA9E545D}" type="pres">
      <dgm:prSet presAssocID="{62B1CEF1-986F-4283-BA4F-21E65B5E8F34}" presName="compNode" presStyleCnt="0"/>
      <dgm:spPr/>
    </dgm:pt>
    <dgm:pt modelId="{91409C46-35DB-4E2B-8800-EEA74A4ECBEE}" type="pres">
      <dgm:prSet presAssocID="{62B1CEF1-986F-4283-BA4F-21E65B5E8F34}" presName="bgRect" presStyleLbl="bgShp" presStyleIdx="5" presStyleCnt="6"/>
      <dgm:spPr/>
    </dgm:pt>
    <dgm:pt modelId="{C3C67D19-BB14-48B7-82C8-60311ED7CBDE}" type="pres">
      <dgm:prSet presAssocID="{62B1CEF1-986F-4283-BA4F-21E65B5E8F34}"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dgm:spPr>
      <dgm:extLst>
        <a:ext uri="{E40237B7-FDA0-4F09-8148-C483321AD2D9}">
          <dgm14:cNvPr xmlns:dgm14="http://schemas.microsoft.com/office/drawing/2010/diagram" id="0" name="" descr="Explosion"/>
        </a:ext>
      </dgm:extLst>
    </dgm:pt>
    <dgm:pt modelId="{04140BE4-D928-4189-8B07-95CCB3E75E46}" type="pres">
      <dgm:prSet presAssocID="{62B1CEF1-986F-4283-BA4F-21E65B5E8F34}" presName="spaceRect" presStyleCnt="0"/>
      <dgm:spPr/>
    </dgm:pt>
    <dgm:pt modelId="{C68973B8-BFFA-4CAE-9C50-B7E1779F4ECB}" type="pres">
      <dgm:prSet presAssocID="{62B1CEF1-986F-4283-BA4F-21E65B5E8F34}" presName="parTx" presStyleLbl="revTx" presStyleIdx="5" presStyleCnt="6">
        <dgm:presLayoutVars>
          <dgm:chMax val="0"/>
          <dgm:chPref val="0"/>
        </dgm:presLayoutVars>
      </dgm:prSet>
      <dgm:spPr/>
    </dgm:pt>
  </dgm:ptLst>
  <dgm:cxnLst>
    <dgm:cxn modelId="{BCB6EF16-6CE1-4BB8-A515-2EFD80983AD6}" srcId="{B4D36252-7960-4B65-B178-C00126D8D897}" destId="{62B1CEF1-986F-4283-BA4F-21E65B5E8F34}" srcOrd="5" destOrd="0" parTransId="{53B5E2F4-6C00-41E4-A814-90EF1244128B}" sibTransId="{FBAF3019-064A-42E9-AEF5-ED97530B3705}"/>
    <dgm:cxn modelId="{9BE10424-388E-4F85-9761-797D2C64B06D}" type="presOf" srcId="{62B1CEF1-986F-4283-BA4F-21E65B5E8F34}" destId="{C68973B8-BFFA-4CAE-9C50-B7E1779F4ECB}" srcOrd="0" destOrd="0" presId="urn:microsoft.com/office/officeart/2018/2/layout/IconVerticalSolidList"/>
    <dgm:cxn modelId="{7A75B15B-2E29-44AA-A440-5C59E26C3BFD}" type="presOf" srcId="{903356C8-3996-49CA-A252-1901EAAA6C66}" destId="{0C76EDE9-0902-4959-A7FB-513323E36F5F}" srcOrd="0" destOrd="0" presId="urn:microsoft.com/office/officeart/2018/2/layout/IconVerticalSolidList"/>
    <dgm:cxn modelId="{3E3C0864-822D-4632-BF80-D3E3FE009CED}" type="presOf" srcId="{7E52FDC9-F310-4CEF-B82E-5972120CBECD}" destId="{4EE1AE4F-C99C-4CD6-B1C1-1AAF04B70CB0}" srcOrd="0" destOrd="0" presId="urn:microsoft.com/office/officeart/2018/2/layout/IconVerticalSolidList"/>
    <dgm:cxn modelId="{869FE26C-F4CE-40FB-80E5-4460EC80BD6A}" srcId="{B4D36252-7960-4B65-B178-C00126D8D897}" destId="{EECA63D0-A454-4F41-A338-9BA73204C0CD}" srcOrd="1" destOrd="0" parTransId="{06EE37BA-5B2B-4FE9-AC03-39070FA80BD0}" sibTransId="{DAAE1B7A-FE86-4041-8B88-47FE58C0BDB3}"/>
    <dgm:cxn modelId="{E751C66F-8481-4F99-93C3-D825F70EA4C2}" type="presOf" srcId="{EECA63D0-A454-4F41-A338-9BA73204C0CD}" destId="{0696CB00-5000-4BEE-BA83-AF775A730899}" srcOrd="0" destOrd="0" presId="urn:microsoft.com/office/officeart/2018/2/layout/IconVerticalSolidList"/>
    <dgm:cxn modelId="{6F58F550-ED51-4F55-A46B-186E8974858F}" type="presOf" srcId="{1D73ADC3-2B78-4F08-A8AD-C7DE7362AE45}" destId="{5ECDD9E5-4349-44CF-99A0-37ABC2513AD9}" srcOrd="0" destOrd="0" presId="urn:microsoft.com/office/officeart/2018/2/layout/IconVerticalSolidList"/>
    <dgm:cxn modelId="{14B2F378-023C-4565-AD9C-B2F2F2CB3442}" type="presOf" srcId="{256BCAC4-0C20-4596-9BC5-94FC4B241D0B}" destId="{3E0EF97F-1CCC-4F9B-BE7F-31F7F8484D02}" srcOrd="0" destOrd="0" presId="urn:microsoft.com/office/officeart/2018/2/layout/IconVerticalSolidList"/>
    <dgm:cxn modelId="{91B5D092-EC3A-409D-B78E-30E868BC187E}" srcId="{B4D36252-7960-4B65-B178-C00126D8D897}" destId="{903356C8-3996-49CA-A252-1901EAAA6C66}" srcOrd="4" destOrd="0" parTransId="{4DFE4985-6939-4C7F-A3C6-2517795CF7BE}" sibTransId="{4DD96AEA-749E-4399-B547-136E50325837}"/>
    <dgm:cxn modelId="{A202D8A6-1BBB-468D-BF64-BD755EEA1FAB}" srcId="{B4D36252-7960-4B65-B178-C00126D8D897}" destId="{7E52FDC9-F310-4CEF-B82E-5972120CBECD}" srcOrd="0" destOrd="0" parTransId="{78C42842-A538-433C-B1B6-A988F6EB50A6}" sibTransId="{0EEE59D4-DA18-4013-B12F-0CFFCEE89B8C}"/>
    <dgm:cxn modelId="{88BBF2B4-9D18-410E-A2A0-751DE90A8349}" srcId="{B4D36252-7960-4B65-B178-C00126D8D897}" destId="{1D73ADC3-2B78-4F08-A8AD-C7DE7362AE45}" srcOrd="2" destOrd="0" parTransId="{8ADD9252-70F7-4374-89F7-D69E8A74F74B}" sibTransId="{DBE86D18-BC9F-463B-B09F-E754E8A1B5F9}"/>
    <dgm:cxn modelId="{299394B8-711F-4F16-B8CD-C2D3DFDB16A2}" type="presOf" srcId="{B4D36252-7960-4B65-B178-C00126D8D897}" destId="{6F67D9F0-1A8B-4A44-B4BE-614EC80781A9}" srcOrd="0" destOrd="0" presId="urn:microsoft.com/office/officeart/2018/2/layout/IconVerticalSolidList"/>
    <dgm:cxn modelId="{9CFDFAFB-24E1-4CEB-AEF7-2E6B7B9162F0}" srcId="{B4D36252-7960-4B65-B178-C00126D8D897}" destId="{256BCAC4-0C20-4596-9BC5-94FC4B241D0B}" srcOrd="3" destOrd="0" parTransId="{03811BAC-0D4C-4B75-8A8A-566D7EAE9978}" sibTransId="{11D3265E-214A-4F5A-AC00-2DE2C2F1F5B3}"/>
    <dgm:cxn modelId="{86768001-590A-4C5C-89ED-68CA31FEA15E}" type="presParOf" srcId="{6F67D9F0-1A8B-4A44-B4BE-614EC80781A9}" destId="{D7A6CA81-399E-4987-951D-C5BA8C4B5B8C}" srcOrd="0" destOrd="0" presId="urn:microsoft.com/office/officeart/2018/2/layout/IconVerticalSolidList"/>
    <dgm:cxn modelId="{9AF09CE1-757E-4DF4-9ED5-10A7EB91E925}" type="presParOf" srcId="{D7A6CA81-399E-4987-951D-C5BA8C4B5B8C}" destId="{A3CFBA5B-5D44-476B-A8C7-E1D0CA7F20A6}" srcOrd="0" destOrd="0" presId="urn:microsoft.com/office/officeart/2018/2/layout/IconVerticalSolidList"/>
    <dgm:cxn modelId="{833560EA-D5E8-4981-9307-CB1B0E2DB3DD}" type="presParOf" srcId="{D7A6CA81-399E-4987-951D-C5BA8C4B5B8C}" destId="{A07E935F-E5EF-4A31-9971-7FAE95D18F8E}" srcOrd="1" destOrd="0" presId="urn:microsoft.com/office/officeart/2018/2/layout/IconVerticalSolidList"/>
    <dgm:cxn modelId="{55E25ACC-20FF-4AB3-A50D-FDCED050B1F4}" type="presParOf" srcId="{D7A6CA81-399E-4987-951D-C5BA8C4B5B8C}" destId="{B7D3AF0A-773C-4A9E-B108-46898E8CF1D3}" srcOrd="2" destOrd="0" presId="urn:microsoft.com/office/officeart/2018/2/layout/IconVerticalSolidList"/>
    <dgm:cxn modelId="{496D6A5D-667E-4DE7-8CFB-CFA31C7770DD}" type="presParOf" srcId="{D7A6CA81-399E-4987-951D-C5BA8C4B5B8C}" destId="{4EE1AE4F-C99C-4CD6-B1C1-1AAF04B70CB0}" srcOrd="3" destOrd="0" presId="urn:microsoft.com/office/officeart/2018/2/layout/IconVerticalSolidList"/>
    <dgm:cxn modelId="{E6BCF1D6-6D17-453C-A1EB-ABAF8813F862}" type="presParOf" srcId="{6F67D9F0-1A8B-4A44-B4BE-614EC80781A9}" destId="{04414993-991A-47D7-972F-F7755EAFC182}" srcOrd="1" destOrd="0" presId="urn:microsoft.com/office/officeart/2018/2/layout/IconVerticalSolidList"/>
    <dgm:cxn modelId="{3DAD7B51-932A-4EAC-83BC-897C0ED7CCDE}" type="presParOf" srcId="{6F67D9F0-1A8B-4A44-B4BE-614EC80781A9}" destId="{36EB3276-CC12-4808-A455-8529FBF19F2B}" srcOrd="2" destOrd="0" presId="urn:microsoft.com/office/officeart/2018/2/layout/IconVerticalSolidList"/>
    <dgm:cxn modelId="{EFD83B73-7E6E-4D20-8A37-E55CFC9474B4}" type="presParOf" srcId="{36EB3276-CC12-4808-A455-8529FBF19F2B}" destId="{F07E3179-CE0C-4C5B-83A9-691E8F81DCA2}" srcOrd="0" destOrd="0" presId="urn:microsoft.com/office/officeart/2018/2/layout/IconVerticalSolidList"/>
    <dgm:cxn modelId="{51722F60-4EB2-46BD-9A67-93C478E37DBD}" type="presParOf" srcId="{36EB3276-CC12-4808-A455-8529FBF19F2B}" destId="{8A2A22E2-2C77-4216-B590-4E9894514955}" srcOrd="1" destOrd="0" presId="urn:microsoft.com/office/officeart/2018/2/layout/IconVerticalSolidList"/>
    <dgm:cxn modelId="{A003C2C3-3D1B-4513-96E7-5B4E3C4A97AA}" type="presParOf" srcId="{36EB3276-CC12-4808-A455-8529FBF19F2B}" destId="{7E90DD4D-8C46-4F8B-8961-AED414F755AC}" srcOrd="2" destOrd="0" presId="urn:microsoft.com/office/officeart/2018/2/layout/IconVerticalSolidList"/>
    <dgm:cxn modelId="{AC081698-296C-492E-B391-99A12940EDDF}" type="presParOf" srcId="{36EB3276-CC12-4808-A455-8529FBF19F2B}" destId="{0696CB00-5000-4BEE-BA83-AF775A730899}" srcOrd="3" destOrd="0" presId="urn:microsoft.com/office/officeart/2018/2/layout/IconVerticalSolidList"/>
    <dgm:cxn modelId="{57EC818F-4487-40C7-9386-12932C983830}" type="presParOf" srcId="{6F67D9F0-1A8B-4A44-B4BE-614EC80781A9}" destId="{F38CC434-5B35-445C-AB05-7BCE79DBF762}" srcOrd="3" destOrd="0" presId="urn:microsoft.com/office/officeart/2018/2/layout/IconVerticalSolidList"/>
    <dgm:cxn modelId="{6E0108B2-596F-44F1-8018-EE47246B3F03}" type="presParOf" srcId="{6F67D9F0-1A8B-4A44-B4BE-614EC80781A9}" destId="{F8D601B3-674D-4CA2-8074-82DC7F4783B0}" srcOrd="4" destOrd="0" presId="urn:microsoft.com/office/officeart/2018/2/layout/IconVerticalSolidList"/>
    <dgm:cxn modelId="{590CFAD1-02DC-4CF8-82D9-4B746F819228}" type="presParOf" srcId="{F8D601B3-674D-4CA2-8074-82DC7F4783B0}" destId="{66A95CDC-850A-4177-B46D-E2B8D76B537F}" srcOrd="0" destOrd="0" presId="urn:microsoft.com/office/officeart/2018/2/layout/IconVerticalSolidList"/>
    <dgm:cxn modelId="{F77E7405-6254-4689-A273-184E2CBAB651}" type="presParOf" srcId="{F8D601B3-674D-4CA2-8074-82DC7F4783B0}" destId="{A86D6F24-965F-40C3-A67E-F514AAE3D6F1}" srcOrd="1" destOrd="0" presId="urn:microsoft.com/office/officeart/2018/2/layout/IconVerticalSolidList"/>
    <dgm:cxn modelId="{D4045B82-09B0-4B60-803F-D0A57BC08779}" type="presParOf" srcId="{F8D601B3-674D-4CA2-8074-82DC7F4783B0}" destId="{BC966ED9-0CBB-4788-B44D-95D42A9066E4}" srcOrd="2" destOrd="0" presId="urn:microsoft.com/office/officeart/2018/2/layout/IconVerticalSolidList"/>
    <dgm:cxn modelId="{4FF7BBF5-AF40-407C-8E8E-B0E9D00F17BA}" type="presParOf" srcId="{F8D601B3-674D-4CA2-8074-82DC7F4783B0}" destId="{5ECDD9E5-4349-44CF-99A0-37ABC2513AD9}" srcOrd="3" destOrd="0" presId="urn:microsoft.com/office/officeart/2018/2/layout/IconVerticalSolidList"/>
    <dgm:cxn modelId="{32133A6F-B6F6-4846-ADA9-7D486825209F}" type="presParOf" srcId="{6F67D9F0-1A8B-4A44-B4BE-614EC80781A9}" destId="{F5DECFDB-32FC-420E-AB36-964557D73B24}" srcOrd="5" destOrd="0" presId="urn:microsoft.com/office/officeart/2018/2/layout/IconVerticalSolidList"/>
    <dgm:cxn modelId="{77B9784C-A940-47AE-BE01-8B07D2EA8DC7}" type="presParOf" srcId="{6F67D9F0-1A8B-4A44-B4BE-614EC80781A9}" destId="{C1D4E112-3EFE-471D-8B36-DE576F63983B}" srcOrd="6" destOrd="0" presId="urn:microsoft.com/office/officeart/2018/2/layout/IconVerticalSolidList"/>
    <dgm:cxn modelId="{5AE02170-4CC7-489D-A2B5-A2A5C4363636}" type="presParOf" srcId="{C1D4E112-3EFE-471D-8B36-DE576F63983B}" destId="{5F797542-A12C-4951-A9FF-B6C1523BD1E7}" srcOrd="0" destOrd="0" presId="urn:microsoft.com/office/officeart/2018/2/layout/IconVerticalSolidList"/>
    <dgm:cxn modelId="{241C1F95-9C19-4DC7-B100-9873559E94C6}" type="presParOf" srcId="{C1D4E112-3EFE-471D-8B36-DE576F63983B}" destId="{FFC09D90-383F-4286-B47E-2B08C562F236}" srcOrd="1" destOrd="0" presId="urn:microsoft.com/office/officeart/2018/2/layout/IconVerticalSolidList"/>
    <dgm:cxn modelId="{63591D28-F232-4C5A-BE38-16E58B5243F3}" type="presParOf" srcId="{C1D4E112-3EFE-471D-8B36-DE576F63983B}" destId="{E66EB83D-9C86-495C-9E96-484544F892AF}" srcOrd="2" destOrd="0" presId="urn:microsoft.com/office/officeart/2018/2/layout/IconVerticalSolidList"/>
    <dgm:cxn modelId="{0AF03ED3-0703-4049-9EFB-467668596D2B}" type="presParOf" srcId="{C1D4E112-3EFE-471D-8B36-DE576F63983B}" destId="{3E0EF97F-1CCC-4F9B-BE7F-31F7F8484D02}" srcOrd="3" destOrd="0" presId="urn:microsoft.com/office/officeart/2018/2/layout/IconVerticalSolidList"/>
    <dgm:cxn modelId="{EB24B47F-1B48-4BBB-9FFB-2CC3FE24886F}" type="presParOf" srcId="{6F67D9F0-1A8B-4A44-B4BE-614EC80781A9}" destId="{D7E7CB01-E4E0-4DB3-BC51-A5B11E07BE30}" srcOrd="7" destOrd="0" presId="urn:microsoft.com/office/officeart/2018/2/layout/IconVerticalSolidList"/>
    <dgm:cxn modelId="{D359D81D-0644-448E-B712-F22091389BA5}" type="presParOf" srcId="{6F67D9F0-1A8B-4A44-B4BE-614EC80781A9}" destId="{6975B255-6B69-4BA4-96A1-4570EF6EDCF0}" srcOrd="8" destOrd="0" presId="urn:microsoft.com/office/officeart/2018/2/layout/IconVerticalSolidList"/>
    <dgm:cxn modelId="{98284AE6-D0A1-4719-8BF3-AD3E10FB5325}" type="presParOf" srcId="{6975B255-6B69-4BA4-96A1-4570EF6EDCF0}" destId="{E90C4CC7-8D4F-4B2B-9CBD-109B0F7D038B}" srcOrd="0" destOrd="0" presId="urn:microsoft.com/office/officeart/2018/2/layout/IconVerticalSolidList"/>
    <dgm:cxn modelId="{73921BB0-1E46-43F7-9A5C-B99C65B08AAF}" type="presParOf" srcId="{6975B255-6B69-4BA4-96A1-4570EF6EDCF0}" destId="{ABEC5E7F-C13C-4218-AAEF-5B06AA10E2FC}" srcOrd="1" destOrd="0" presId="urn:microsoft.com/office/officeart/2018/2/layout/IconVerticalSolidList"/>
    <dgm:cxn modelId="{1FB01207-8CE9-4E53-9E36-592EF007A00F}" type="presParOf" srcId="{6975B255-6B69-4BA4-96A1-4570EF6EDCF0}" destId="{DC100916-66FE-49FE-AECC-47D8F3B18BBB}" srcOrd="2" destOrd="0" presId="urn:microsoft.com/office/officeart/2018/2/layout/IconVerticalSolidList"/>
    <dgm:cxn modelId="{F5A53DDD-50CE-4715-BEA8-A19E768BD211}" type="presParOf" srcId="{6975B255-6B69-4BA4-96A1-4570EF6EDCF0}" destId="{0C76EDE9-0902-4959-A7FB-513323E36F5F}" srcOrd="3" destOrd="0" presId="urn:microsoft.com/office/officeart/2018/2/layout/IconVerticalSolidList"/>
    <dgm:cxn modelId="{827D2738-8F1F-4768-8D5D-983A4BEEBE1D}" type="presParOf" srcId="{6F67D9F0-1A8B-4A44-B4BE-614EC80781A9}" destId="{71B50F95-57D8-46A8-AA1B-13D26AA35DC3}" srcOrd="9" destOrd="0" presId="urn:microsoft.com/office/officeart/2018/2/layout/IconVerticalSolidList"/>
    <dgm:cxn modelId="{C698842C-E4A2-4FC3-AEC0-CA8B2F095BA0}" type="presParOf" srcId="{6F67D9F0-1A8B-4A44-B4BE-614EC80781A9}" destId="{DD4675F0-C3AB-4C23-BB48-A5E3CA9E545D}" srcOrd="10" destOrd="0" presId="urn:microsoft.com/office/officeart/2018/2/layout/IconVerticalSolidList"/>
    <dgm:cxn modelId="{C9D2DD39-81F7-4010-B12E-2731A01437F9}" type="presParOf" srcId="{DD4675F0-C3AB-4C23-BB48-A5E3CA9E545D}" destId="{91409C46-35DB-4E2B-8800-EEA74A4ECBEE}" srcOrd="0" destOrd="0" presId="urn:microsoft.com/office/officeart/2018/2/layout/IconVerticalSolidList"/>
    <dgm:cxn modelId="{150BC4C9-E2A1-4B4D-86B2-EACC293CB384}" type="presParOf" srcId="{DD4675F0-C3AB-4C23-BB48-A5E3CA9E545D}" destId="{C3C67D19-BB14-48B7-82C8-60311ED7CBDE}" srcOrd="1" destOrd="0" presId="urn:microsoft.com/office/officeart/2018/2/layout/IconVerticalSolidList"/>
    <dgm:cxn modelId="{82199A36-44A0-4338-9C5B-25974F3A8451}" type="presParOf" srcId="{DD4675F0-C3AB-4C23-BB48-A5E3CA9E545D}" destId="{04140BE4-D928-4189-8B07-95CCB3E75E46}" srcOrd="2" destOrd="0" presId="urn:microsoft.com/office/officeart/2018/2/layout/IconVerticalSolidList"/>
    <dgm:cxn modelId="{916A8946-6D14-40AB-9A91-4DDBE2D9F7BC}" type="presParOf" srcId="{DD4675F0-C3AB-4C23-BB48-A5E3CA9E545D}" destId="{C68973B8-BFFA-4CAE-9C50-B7E1779F4ECB}" srcOrd="3" destOrd="0" presId="urn:microsoft.com/office/officeart/2018/2/layout/IconVerticalSolidList"/>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50A46C8-F2EF-46AC-9A6E-39FF1E6652F5}" type="doc">
      <dgm:prSet loTypeId="urn:microsoft.com/office/officeart/2008/layout/LinedList" loCatId="list" qsTypeId="urn:microsoft.com/office/officeart/2005/8/quickstyle/simple1" qsCatId="simple" csTypeId="urn:microsoft.com/office/officeart/2005/8/colors/colorful5" csCatId="colorful"/>
      <dgm:spPr/>
      <dgm:t>
        <a:bodyPr/>
        <a:lstStyle/>
        <a:p>
          <a:endParaRPr lang="en-US"/>
        </a:p>
      </dgm:t>
    </dgm:pt>
    <dgm:pt modelId="{D00D3B60-7162-4392-A082-4A049DF5659A}">
      <dgm:prSet/>
      <dgm:spPr/>
      <dgm:t>
        <a:bodyPr/>
        <a:lstStyle/>
        <a:p>
          <a:r>
            <a:rPr lang="en-US"/>
            <a:t>The alpha band in EEG has a frequency range of 8-12 Hz.</a:t>
          </a:r>
        </a:p>
      </dgm:t>
    </dgm:pt>
    <dgm:pt modelId="{292B583F-7938-49B1-9009-403B519EBC89}" type="parTrans" cxnId="{DA6A5223-5AEB-4923-B3AD-6EB9F1FAD47D}">
      <dgm:prSet/>
      <dgm:spPr/>
      <dgm:t>
        <a:bodyPr/>
        <a:lstStyle/>
        <a:p>
          <a:endParaRPr lang="en-US"/>
        </a:p>
      </dgm:t>
    </dgm:pt>
    <dgm:pt modelId="{13BC194A-1059-4A22-85D4-92F51CE0C7D1}" type="sibTrans" cxnId="{DA6A5223-5AEB-4923-B3AD-6EB9F1FAD47D}">
      <dgm:prSet/>
      <dgm:spPr/>
      <dgm:t>
        <a:bodyPr/>
        <a:lstStyle/>
        <a:p>
          <a:endParaRPr lang="en-US"/>
        </a:p>
      </dgm:t>
    </dgm:pt>
    <dgm:pt modelId="{F83AC6BA-9ECC-445E-9AA5-282BB09A84A7}">
      <dgm:prSet/>
      <dgm:spPr/>
      <dgm:t>
        <a:bodyPr/>
        <a:lstStyle/>
        <a:p>
          <a:r>
            <a:rPr lang="en-US"/>
            <a:t>It is commonly observed during eyes-closed recordings and relaxed states.</a:t>
          </a:r>
        </a:p>
      </dgm:t>
    </dgm:pt>
    <dgm:pt modelId="{6201330D-B4D8-450F-A41C-BA3D93BC2998}" type="parTrans" cxnId="{C299D0C0-8A51-4B77-BB01-B67B84E1D7F1}">
      <dgm:prSet/>
      <dgm:spPr/>
      <dgm:t>
        <a:bodyPr/>
        <a:lstStyle/>
        <a:p>
          <a:endParaRPr lang="en-US"/>
        </a:p>
      </dgm:t>
    </dgm:pt>
    <dgm:pt modelId="{E551071F-6DB6-475E-83CA-F2E497A859DE}" type="sibTrans" cxnId="{C299D0C0-8A51-4B77-BB01-B67B84E1D7F1}">
      <dgm:prSet/>
      <dgm:spPr/>
      <dgm:t>
        <a:bodyPr/>
        <a:lstStyle/>
        <a:p>
          <a:endParaRPr lang="en-US"/>
        </a:p>
      </dgm:t>
    </dgm:pt>
    <dgm:pt modelId="{6FF1FB4B-B860-43A0-AE44-60E5305E4359}">
      <dgm:prSet/>
      <dgm:spPr/>
      <dgm:t>
        <a:bodyPr/>
        <a:lstStyle/>
        <a:p>
          <a:r>
            <a:rPr lang="en-US"/>
            <a:t>Alpha oscillations are associated with reduced communication between the cortex and thalamus.</a:t>
          </a:r>
        </a:p>
      </dgm:t>
    </dgm:pt>
    <dgm:pt modelId="{73F1CEEF-BF20-46DA-A642-F3FF886647FF}" type="parTrans" cxnId="{F9A37260-392B-4D80-8CDB-85BA086F7405}">
      <dgm:prSet/>
      <dgm:spPr/>
      <dgm:t>
        <a:bodyPr/>
        <a:lstStyle/>
        <a:p>
          <a:endParaRPr lang="en-US"/>
        </a:p>
      </dgm:t>
    </dgm:pt>
    <dgm:pt modelId="{6041FDD0-CC3B-403D-B6F4-1BBBFCE493A1}" type="sibTrans" cxnId="{F9A37260-392B-4D80-8CDB-85BA086F7405}">
      <dgm:prSet/>
      <dgm:spPr/>
      <dgm:t>
        <a:bodyPr/>
        <a:lstStyle/>
        <a:p>
          <a:endParaRPr lang="en-US"/>
        </a:p>
      </dgm:t>
    </dgm:pt>
    <dgm:pt modelId="{01DAC932-8D21-4818-B12A-2F6A5D0289AA}">
      <dgm:prSet/>
      <dgm:spPr/>
      <dgm:t>
        <a:bodyPr/>
        <a:lstStyle/>
        <a:p>
          <a:r>
            <a:rPr lang="en-US"/>
            <a:t>During externally oriented attention and stimulus processing, the alpha activity is suppressed.</a:t>
          </a:r>
        </a:p>
      </dgm:t>
    </dgm:pt>
    <dgm:pt modelId="{434F8DF1-29FF-4FCD-B3B6-68E2B384F821}" type="parTrans" cxnId="{87B2855A-C029-4AEA-9902-2237D5F05E4D}">
      <dgm:prSet/>
      <dgm:spPr/>
      <dgm:t>
        <a:bodyPr/>
        <a:lstStyle/>
        <a:p>
          <a:endParaRPr lang="en-US"/>
        </a:p>
      </dgm:t>
    </dgm:pt>
    <dgm:pt modelId="{5B4EBFAF-A9ED-4BF0-9BE0-6DD6C87B3C33}" type="sibTrans" cxnId="{87B2855A-C029-4AEA-9902-2237D5F05E4D}">
      <dgm:prSet/>
      <dgm:spPr/>
      <dgm:t>
        <a:bodyPr/>
        <a:lstStyle/>
        <a:p>
          <a:endParaRPr lang="en-US"/>
        </a:p>
      </dgm:t>
    </dgm:pt>
    <dgm:pt modelId="{C93F401F-11DD-41D1-8DD4-E937857C6711}" type="pres">
      <dgm:prSet presAssocID="{050A46C8-F2EF-46AC-9A6E-39FF1E6652F5}" presName="vert0" presStyleCnt="0">
        <dgm:presLayoutVars>
          <dgm:dir/>
          <dgm:animOne val="branch"/>
          <dgm:animLvl val="lvl"/>
        </dgm:presLayoutVars>
      </dgm:prSet>
      <dgm:spPr/>
    </dgm:pt>
    <dgm:pt modelId="{F6156BF5-F8C5-4CDE-8D29-4B65FE77211B}" type="pres">
      <dgm:prSet presAssocID="{D00D3B60-7162-4392-A082-4A049DF5659A}" presName="thickLine" presStyleLbl="alignNode1" presStyleIdx="0" presStyleCnt="4"/>
      <dgm:spPr/>
    </dgm:pt>
    <dgm:pt modelId="{708381FB-213F-48CD-A537-8D2666F483FE}" type="pres">
      <dgm:prSet presAssocID="{D00D3B60-7162-4392-A082-4A049DF5659A}" presName="horz1" presStyleCnt="0"/>
      <dgm:spPr/>
    </dgm:pt>
    <dgm:pt modelId="{E8C35B00-D407-40AE-AE35-9E69612376E0}" type="pres">
      <dgm:prSet presAssocID="{D00D3B60-7162-4392-A082-4A049DF5659A}" presName="tx1" presStyleLbl="revTx" presStyleIdx="0" presStyleCnt="4"/>
      <dgm:spPr/>
    </dgm:pt>
    <dgm:pt modelId="{0A1EC8B1-5B48-4FBE-A341-D559E3BA5A5F}" type="pres">
      <dgm:prSet presAssocID="{D00D3B60-7162-4392-A082-4A049DF5659A}" presName="vert1" presStyleCnt="0"/>
      <dgm:spPr/>
    </dgm:pt>
    <dgm:pt modelId="{692CDB9E-2603-442D-8132-23479BA50364}" type="pres">
      <dgm:prSet presAssocID="{F83AC6BA-9ECC-445E-9AA5-282BB09A84A7}" presName="thickLine" presStyleLbl="alignNode1" presStyleIdx="1" presStyleCnt="4"/>
      <dgm:spPr/>
    </dgm:pt>
    <dgm:pt modelId="{D04C309B-772E-4437-9D1E-147AA80BDD40}" type="pres">
      <dgm:prSet presAssocID="{F83AC6BA-9ECC-445E-9AA5-282BB09A84A7}" presName="horz1" presStyleCnt="0"/>
      <dgm:spPr/>
    </dgm:pt>
    <dgm:pt modelId="{8D19BECD-BBA2-463A-8069-5FBFEE09E9C9}" type="pres">
      <dgm:prSet presAssocID="{F83AC6BA-9ECC-445E-9AA5-282BB09A84A7}" presName="tx1" presStyleLbl="revTx" presStyleIdx="1" presStyleCnt="4"/>
      <dgm:spPr/>
    </dgm:pt>
    <dgm:pt modelId="{9FEA0FA6-89B7-46E6-AD68-2BD231A83EB1}" type="pres">
      <dgm:prSet presAssocID="{F83AC6BA-9ECC-445E-9AA5-282BB09A84A7}" presName="vert1" presStyleCnt="0"/>
      <dgm:spPr/>
    </dgm:pt>
    <dgm:pt modelId="{52263DBC-FE87-49FF-96D5-41903EE88A0E}" type="pres">
      <dgm:prSet presAssocID="{6FF1FB4B-B860-43A0-AE44-60E5305E4359}" presName="thickLine" presStyleLbl="alignNode1" presStyleIdx="2" presStyleCnt="4"/>
      <dgm:spPr/>
    </dgm:pt>
    <dgm:pt modelId="{61920854-18BD-4299-82A8-035068997086}" type="pres">
      <dgm:prSet presAssocID="{6FF1FB4B-B860-43A0-AE44-60E5305E4359}" presName="horz1" presStyleCnt="0"/>
      <dgm:spPr/>
    </dgm:pt>
    <dgm:pt modelId="{6ACD90B6-6A9A-4728-A9A9-BF453B71DF05}" type="pres">
      <dgm:prSet presAssocID="{6FF1FB4B-B860-43A0-AE44-60E5305E4359}" presName="tx1" presStyleLbl="revTx" presStyleIdx="2" presStyleCnt="4"/>
      <dgm:spPr/>
    </dgm:pt>
    <dgm:pt modelId="{1F6C3A5D-9516-4C8E-9152-FCE1E3659D73}" type="pres">
      <dgm:prSet presAssocID="{6FF1FB4B-B860-43A0-AE44-60E5305E4359}" presName="vert1" presStyleCnt="0"/>
      <dgm:spPr/>
    </dgm:pt>
    <dgm:pt modelId="{46DC8953-4287-4ADE-BDD9-646E77BAF5E4}" type="pres">
      <dgm:prSet presAssocID="{01DAC932-8D21-4818-B12A-2F6A5D0289AA}" presName="thickLine" presStyleLbl="alignNode1" presStyleIdx="3" presStyleCnt="4"/>
      <dgm:spPr/>
    </dgm:pt>
    <dgm:pt modelId="{776FC1DB-3C82-4D39-AF13-B8A78F571AF1}" type="pres">
      <dgm:prSet presAssocID="{01DAC932-8D21-4818-B12A-2F6A5D0289AA}" presName="horz1" presStyleCnt="0"/>
      <dgm:spPr/>
    </dgm:pt>
    <dgm:pt modelId="{5ECA35FF-A226-4A92-8D52-F61F48D29AD2}" type="pres">
      <dgm:prSet presAssocID="{01DAC932-8D21-4818-B12A-2F6A5D0289AA}" presName="tx1" presStyleLbl="revTx" presStyleIdx="3" presStyleCnt="4"/>
      <dgm:spPr/>
    </dgm:pt>
    <dgm:pt modelId="{D66158C4-24FD-4D05-9721-9565F2B662B2}" type="pres">
      <dgm:prSet presAssocID="{01DAC932-8D21-4818-B12A-2F6A5D0289AA}" presName="vert1" presStyleCnt="0"/>
      <dgm:spPr/>
    </dgm:pt>
  </dgm:ptLst>
  <dgm:cxnLst>
    <dgm:cxn modelId="{DA6A5223-5AEB-4923-B3AD-6EB9F1FAD47D}" srcId="{050A46C8-F2EF-46AC-9A6E-39FF1E6652F5}" destId="{D00D3B60-7162-4392-A082-4A049DF5659A}" srcOrd="0" destOrd="0" parTransId="{292B583F-7938-49B1-9009-403B519EBC89}" sibTransId="{13BC194A-1059-4A22-85D4-92F51CE0C7D1}"/>
    <dgm:cxn modelId="{F9A37260-392B-4D80-8CDB-85BA086F7405}" srcId="{050A46C8-F2EF-46AC-9A6E-39FF1E6652F5}" destId="{6FF1FB4B-B860-43A0-AE44-60E5305E4359}" srcOrd="2" destOrd="0" parTransId="{73F1CEEF-BF20-46DA-A642-F3FF886647FF}" sibTransId="{6041FDD0-CC3B-403D-B6F4-1BBBFCE493A1}"/>
    <dgm:cxn modelId="{67F12361-4F3E-4BBE-951B-1759A91BA196}" type="presOf" srcId="{01DAC932-8D21-4818-B12A-2F6A5D0289AA}" destId="{5ECA35FF-A226-4A92-8D52-F61F48D29AD2}" srcOrd="0" destOrd="0" presId="urn:microsoft.com/office/officeart/2008/layout/LinedList"/>
    <dgm:cxn modelId="{C89C9D6D-9110-4D9A-A1AF-027C2816AC16}" type="presOf" srcId="{050A46C8-F2EF-46AC-9A6E-39FF1E6652F5}" destId="{C93F401F-11DD-41D1-8DD4-E937857C6711}" srcOrd="0" destOrd="0" presId="urn:microsoft.com/office/officeart/2008/layout/LinedList"/>
    <dgm:cxn modelId="{AF43A54E-00A0-4027-8E7D-F05ACE4B38CE}" type="presOf" srcId="{D00D3B60-7162-4392-A082-4A049DF5659A}" destId="{E8C35B00-D407-40AE-AE35-9E69612376E0}" srcOrd="0" destOrd="0" presId="urn:microsoft.com/office/officeart/2008/layout/LinedList"/>
    <dgm:cxn modelId="{87B2855A-C029-4AEA-9902-2237D5F05E4D}" srcId="{050A46C8-F2EF-46AC-9A6E-39FF1E6652F5}" destId="{01DAC932-8D21-4818-B12A-2F6A5D0289AA}" srcOrd="3" destOrd="0" parTransId="{434F8DF1-29FF-4FCD-B3B6-68E2B384F821}" sibTransId="{5B4EBFAF-A9ED-4BF0-9BE0-6DD6C87B3C33}"/>
    <dgm:cxn modelId="{BDE49393-369B-41C2-BE23-38BBCDF843DD}" type="presOf" srcId="{6FF1FB4B-B860-43A0-AE44-60E5305E4359}" destId="{6ACD90B6-6A9A-4728-A9A9-BF453B71DF05}" srcOrd="0" destOrd="0" presId="urn:microsoft.com/office/officeart/2008/layout/LinedList"/>
    <dgm:cxn modelId="{C299D0C0-8A51-4B77-BB01-B67B84E1D7F1}" srcId="{050A46C8-F2EF-46AC-9A6E-39FF1E6652F5}" destId="{F83AC6BA-9ECC-445E-9AA5-282BB09A84A7}" srcOrd="1" destOrd="0" parTransId="{6201330D-B4D8-450F-A41C-BA3D93BC2998}" sibTransId="{E551071F-6DB6-475E-83CA-F2E497A859DE}"/>
    <dgm:cxn modelId="{E30488E7-112C-45D7-861C-8A5A93C75C7B}" type="presOf" srcId="{F83AC6BA-9ECC-445E-9AA5-282BB09A84A7}" destId="{8D19BECD-BBA2-463A-8069-5FBFEE09E9C9}" srcOrd="0" destOrd="0" presId="urn:microsoft.com/office/officeart/2008/layout/LinedList"/>
    <dgm:cxn modelId="{375880B2-49D7-4973-87F1-76E3089BA4CC}" type="presParOf" srcId="{C93F401F-11DD-41D1-8DD4-E937857C6711}" destId="{F6156BF5-F8C5-4CDE-8D29-4B65FE77211B}" srcOrd="0" destOrd="0" presId="urn:microsoft.com/office/officeart/2008/layout/LinedList"/>
    <dgm:cxn modelId="{639260CA-E169-420F-AF11-8CFA9CD84639}" type="presParOf" srcId="{C93F401F-11DD-41D1-8DD4-E937857C6711}" destId="{708381FB-213F-48CD-A537-8D2666F483FE}" srcOrd="1" destOrd="0" presId="urn:microsoft.com/office/officeart/2008/layout/LinedList"/>
    <dgm:cxn modelId="{8681F5A9-1ACA-45F6-B269-9DB49243443F}" type="presParOf" srcId="{708381FB-213F-48CD-A537-8D2666F483FE}" destId="{E8C35B00-D407-40AE-AE35-9E69612376E0}" srcOrd="0" destOrd="0" presId="urn:microsoft.com/office/officeart/2008/layout/LinedList"/>
    <dgm:cxn modelId="{905224F9-5ED7-4F63-9CEE-6083B5B4BB99}" type="presParOf" srcId="{708381FB-213F-48CD-A537-8D2666F483FE}" destId="{0A1EC8B1-5B48-4FBE-A341-D559E3BA5A5F}" srcOrd="1" destOrd="0" presId="urn:microsoft.com/office/officeart/2008/layout/LinedList"/>
    <dgm:cxn modelId="{CB0BF363-97BE-45F9-87EF-3ECB6B55CAD0}" type="presParOf" srcId="{C93F401F-11DD-41D1-8DD4-E937857C6711}" destId="{692CDB9E-2603-442D-8132-23479BA50364}" srcOrd="2" destOrd="0" presId="urn:microsoft.com/office/officeart/2008/layout/LinedList"/>
    <dgm:cxn modelId="{99898835-D378-4E15-8A3E-B47FC778D4DB}" type="presParOf" srcId="{C93F401F-11DD-41D1-8DD4-E937857C6711}" destId="{D04C309B-772E-4437-9D1E-147AA80BDD40}" srcOrd="3" destOrd="0" presId="urn:microsoft.com/office/officeart/2008/layout/LinedList"/>
    <dgm:cxn modelId="{FFFAFCCD-A3E6-455F-80A6-991E4EDDAAFB}" type="presParOf" srcId="{D04C309B-772E-4437-9D1E-147AA80BDD40}" destId="{8D19BECD-BBA2-463A-8069-5FBFEE09E9C9}" srcOrd="0" destOrd="0" presId="urn:microsoft.com/office/officeart/2008/layout/LinedList"/>
    <dgm:cxn modelId="{BE929167-8001-4A0E-9304-4230975382DA}" type="presParOf" srcId="{D04C309B-772E-4437-9D1E-147AA80BDD40}" destId="{9FEA0FA6-89B7-46E6-AD68-2BD231A83EB1}" srcOrd="1" destOrd="0" presId="urn:microsoft.com/office/officeart/2008/layout/LinedList"/>
    <dgm:cxn modelId="{894C0529-1061-481C-ACD5-3A93379CE0B6}" type="presParOf" srcId="{C93F401F-11DD-41D1-8DD4-E937857C6711}" destId="{52263DBC-FE87-49FF-96D5-41903EE88A0E}" srcOrd="4" destOrd="0" presId="urn:microsoft.com/office/officeart/2008/layout/LinedList"/>
    <dgm:cxn modelId="{68531E56-EB4E-4980-BE08-5FFAC4478D4B}" type="presParOf" srcId="{C93F401F-11DD-41D1-8DD4-E937857C6711}" destId="{61920854-18BD-4299-82A8-035068997086}" srcOrd="5" destOrd="0" presId="urn:microsoft.com/office/officeart/2008/layout/LinedList"/>
    <dgm:cxn modelId="{AAB703E1-0DA4-401A-BF4A-CD87D29A8BB4}" type="presParOf" srcId="{61920854-18BD-4299-82A8-035068997086}" destId="{6ACD90B6-6A9A-4728-A9A9-BF453B71DF05}" srcOrd="0" destOrd="0" presId="urn:microsoft.com/office/officeart/2008/layout/LinedList"/>
    <dgm:cxn modelId="{48E5B5B9-D0F9-49AF-AF9D-8C707BA0B024}" type="presParOf" srcId="{61920854-18BD-4299-82A8-035068997086}" destId="{1F6C3A5D-9516-4C8E-9152-FCE1E3659D73}" srcOrd="1" destOrd="0" presId="urn:microsoft.com/office/officeart/2008/layout/LinedList"/>
    <dgm:cxn modelId="{F5B92348-CAF9-476F-840D-553533A837C2}" type="presParOf" srcId="{C93F401F-11DD-41D1-8DD4-E937857C6711}" destId="{46DC8953-4287-4ADE-BDD9-646E77BAF5E4}" srcOrd="6" destOrd="0" presId="urn:microsoft.com/office/officeart/2008/layout/LinedList"/>
    <dgm:cxn modelId="{6CCBBC43-12BE-4511-A46F-87708582ACB3}" type="presParOf" srcId="{C93F401F-11DD-41D1-8DD4-E937857C6711}" destId="{776FC1DB-3C82-4D39-AF13-B8A78F571AF1}" srcOrd="7" destOrd="0" presId="urn:microsoft.com/office/officeart/2008/layout/LinedList"/>
    <dgm:cxn modelId="{6C1DB927-8392-4DD2-883E-427AEC395FB0}" type="presParOf" srcId="{776FC1DB-3C82-4D39-AF13-B8A78F571AF1}" destId="{5ECA35FF-A226-4A92-8D52-F61F48D29AD2}" srcOrd="0" destOrd="0" presId="urn:microsoft.com/office/officeart/2008/layout/LinedList"/>
    <dgm:cxn modelId="{47A03C03-19AD-468C-BC8C-0F3A4A2EB97C}" type="presParOf" srcId="{776FC1DB-3C82-4D39-AF13-B8A78F571AF1}" destId="{D66158C4-24FD-4D05-9721-9565F2B662B2}" srcOrd="1" destOrd="0" presId="urn:microsoft.com/office/officeart/2008/layout/LinedList"/>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DFC8CB-66D4-4740-AE32-ACD1C6268708}">
      <dsp:nvSpPr>
        <dsp:cNvPr id="0" name=""/>
        <dsp:cNvSpPr/>
      </dsp:nvSpPr>
      <dsp:spPr>
        <a:xfrm>
          <a:off x="0" y="48969"/>
          <a:ext cx="7886700" cy="135252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en-US" sz="3400" kern="1200"/>
            <a:t>What are the main lobes and subcortical structure</a:t>
          </a:r>
        </a:p>
      </dsp:txBody>
      <dsp:txXfrm>
        <a:off x="66025" y="114994"/>
        <a:ext cx="7754650" cy="1220470"/>
      </dsp:txXfrm>
    </dsp:sp>
    <dsp:sp modelId="{CD4B0A10-ED26-45AA-B3C6-908E899CB621}">
      <dsp:nvSpPr>
        <dsp:cNvPr id="0" name=""/>
        <dsp:cNvSpPr/>
      </dsp:nvSpPr>
      <dsp:spPr>
        <a:xfrm>
          <a:off x="0" y="1499409"/>
          <a:ext cx="7886700" cy="1352520"/>
        </a:xfrm>
        <a:prstGeom prst="roundRect">
          <a:avLst/>
        </a:prstGeom>
        <a:solidFill>
          <a:schemeClr val="accent2">
            <a:hueOff val="-727682"/>
            <a:satOff val="-41964"/>
            <a:lumOff val="43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en-US" sz="3400" kern="1200"/>
            <a:t>What is a neuron</a:t>
          </a:r>
        </a:p>
      </dsp:txBody>
      <dsp:txXfrm>
        <a:off x="66025" y="1565434"/>
        <a:ext cx="7754650" cy="1220470"/>
      </dsp:txXfrm>
    </dsp:sp>
    <dsp:sp modelId="{93467012-0B40-4E27-A121-50C18A3A295B}">
      <dsp:nvSpPr>
        <dsp:cNvPr id="0" name=""/>
        <dsp:cNvSpPr/>
      </dsp:nvSpPr>
      <dsp:spPr>
        <a:xfrm>
          <a:off x="0" y="2949848"/>
          <a:ext cx="7886700" cy="1352520"/>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en-US" sz="3400" kern="1200"/>
            <a:t>What is the difference between gray and white matter</a:t>
          </a:r>
        </a:p>
      </dsp:txBody>
      <dsp:txXfrm>
        <a:off x="66025" y="3015873"/>
        <a:ext cx="7754650" cy="122047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CFBA5B-5D44-476B-A8C7-E1D0CA7F20A6}">
      <dsp:nvSpPr>
        <dsp:cNvPr id="0" name=""/>
        <dsp:cNvSpPr/>
      </dsp:nvSpPr>
      <dsp:spPr>
        <a:xfrm>
          <a:off x="0" y="866"/>
          <a:ext cx="7867604" cy="369092"/>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07E935F-E5EF-4A31-9971-7FAE95D18F8E}">
      <dsp:nvSpPr>
        <dsp:cNvPr id="0" name=""/>
        <dsp:cNvSpPr/>
      </dsp:nvSpPr>
      <dsp:spPr>
        <a:xfrm>
          <a:off x="111650" y="83912"/>
          <a:ext cx="203001" cy="20300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EE1AE4F-C99C-4CD6-B1C1-1AAF04B70CB0}">
      <dsp:nvSpPr>
        <dsp:cNvPr id="0" name=""/>
        <dsp:cNvSpPr/>
      </dsp:nvSpPr>
      <dsp:spPr>
        <a:xfrm>
          <a:off x="426302" y="866"/>
          <a:ext cx="7441301" cy="3690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9062" tIns="39062" rIns="39062" bIns="39062" numCol="1" spcCol="1270" anchor="ctr" anchorCtr="0">
          <a:noAutofit/>
        </a:bodyPr>
        <a:lstStyle/>
        <a:p>
          <a:pPr marL="0" lvl="0" indent="0" algn="l" defTabSz="800100">
            <a:lnSpc>
              <a:spcPct val="100000"/>
            </a:lnSpc>
            <a:spcBef>
              <a:spcPct val="0"/>
            </a:spcBef>
            <a:spcAft>
              <a:spcPct val="35000"/>
            </a:spcAft>
            <a:buNone/>
          </a:pPr>
          <a:r>
            <a:rPr lang="en-US" sz="1800" kern="1200"/>
            <a:t>Delta (0 – 4 Hz)</a:t>
          </a:r>
        </a:p>
      </dsp:txBody>
      <dsp:txXfrm>
        <a:off x="426302" y="866"/>
        <a:ext cx="7441301" cy="369092"/>
      </dsp:txXfrm>
    </dsp:sp>
    <dsp:sp modelId="{F07E3179-CE0C-4C5B-83A9-691E8F81DCA2}">
      <dsp:nvSpPr>
        <dsp:cNvPr id="0" name=""/>
        <dsp:cNvSpPr/>
      </dsp:nvSpPr>
      <dsp:spPr>
        <a:xfrm>
          <a:off x="0" y="462232"/>
          <a:ext cx="7867604" cy="369092"/>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A2A22E2-2C77-4216-B590-4E9894514955}">
      <dsp:nvSpPr>
        <dsp:cNvPr id="0" name=""/>
        <dsp:cNvSpPr/>
      </dsp:nvSpPr>
      <dsp:spPr>
        <a:xfrm>
          <a:off x="111650" y="545278"/>
          <a:ext cx="203001" cy="20300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696CB00-5000-4BEE-BA83-AF775A730899}">
      <dsp:nvSpPr>
        <dsp:cNvPr id="0" name=""/>
        <dsp:cNvSpPr/>
      </dsp:nvSpPr>
      <dsp:spPr>
        <a:xfrm>
          <a:off x="426302" y="462232"/>
          <a:ext cx="7441301" cy="3690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9062" tIns="39062" rIns="39062" bIns="39062" numCol="1" spcCol="1270" anchor="ctr" anchorCtr="0">
          <a:noAutofit/>
        </a:bodyPr>
        <a:lstStyle/>
        <a:p>
          <a:pPr marL="0" lvl="0" indent="0" algn="l" defTabSz="800100">
            <a:lnSpc>
              <a:spcPct val="100000"/>
            </a:lnSpc>
            <a:spcBef>
              <a:spcPct val="0"/>
            </a:spcBef>
            <a:spcAft>
              <a:spcPct val="35000"/>
            </a:spcAft>
            <a:buNone/>
          </a:pPr>
          <a:r>
            <a:rPr lang="en-US" sz="1800" kern="1200"/>
            <a:t>Theta (4 – 8 Hz)</a:t>
          </a:r>
        </a:p>
      </dsp:txBody>
      <dsp:txXfrm>
        <a:off x="426302" y="462232"/>
        <a:ext cx="7441301" cy="369092"/>
      </dsp:txXfrm>
    </dsp:sp>
    <dsp:sp modelId="{66A95CDC-850A-4177-B46D-E2B8D76B537F}">
      <dsp:nvSpPr>
        <dsp:cNvPr id="0" name=""/>
        <dsp:cNvSpPr/>
      </dsp:nvSpPr>
      <dsp:spPr>
        <a:xfrm>
          <a:off x="0" y="923598"/>
          <a:ext cx="7867604" cy="369092"/>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86D6F24-965F-40C3-A67E-F514AAE3D6F1}">
      <dsp:nvSpPr>
        <dsp:cNvPr id="0" name=""/>
        <dsp:cNvSpPr/>
      </dsp:nvSpPr>
      <dsp:spPr>
        <a:xfrm>
          <a:off x="111650" y="1006644"/>
          <a:ext cx="203001" cy="20300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ECDD9E5-4349-44CF-99A0-37ABC2513AD9}">
      <dsp:nvSpPr>
        <dsp:cNvPr id="0" name=""/>
        <dsp:cNvSpPr/>
      </dsp:nvSpPr>
      <dsp:spPr>
        <a:xfrm>
          <a:off x="426302" y="923598"/>
          <a:ext cx="7441301" cy="3690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9062" tIns="39062" rIns="39062" bIns="39062" numCol="1" spcCol="1270" anchor="ctr" anchorCtr="0">
          <a:noAutofit/>
        </a:bodyPr>
        <a:lstStyle/>
        <a:p>
          <a:pPr marL="0" lvl="0" indent="0" algn="l" defTabSz="800100">
            <a:lnSpc>
              <a:spcPct val="100000"/>
            </a:lnSpc>
            <a:spcBef>
              <a:spcPct val="0"/>
            </a:spcBef>
            <a:spcAft>
              <a:spcPct val="35000"/>
            </a:spcAft>
            <a:buNone/>
          </a:pPr>
          <a:r>
            <a:rPr lang="en-US" sz="1800" kern="1200"/>
            <a:t>Alpha (8 – 12 Hz), Mu (8 – 12 Hz)</a:t>
          </a:r>
        </a:p>
      </dsp:txBody>
      <dsp:txXfrm>
        <a:off x="426302" y="923598"/>
        <a:ext cx="7441301" cy="369092"/>
      </dsp:txXfrm>
    </dsp:sp>
    <dsp:sp modelId="{5F797542-A12C-4951-A9FF-B6C1523BD1E7}">
      <dsp:nvSpPr>
        <dsp:cNvPr id="0" name=""/>
        <dsp:cNvSpPr/>
      </dsp:nvSpPr>
      <dsp:spPr>
        <a:xfrm>
          <a:off x="0" y="1384964"/>
          <a:ext cx="7867604" cy="369092"/>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FC09D90-383F-4286-B47E-2B08C562F236}">
      <dsp:nvSpPr>
        <dsp:cNvPr id="0" name=""/>
        <dsp:cNvSpPr/>
      </dsp:nvSpPr>
      <dsp:spPr>
        <a:xfrm>
          <a:off x="111650" y="1468010"/>
          <a:ext cx="203001" cy="20300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E0EF97F-1CCC-4F9B-BE7F-31F7F8484D02}">
      <dsp:nvSpPr>
        <dsp:cNvPr id="0" name=""/>
        <dsp:cNvSpPr/>
      </dsp:nvSpPr>
      <dsp:spPr>
        <a:xfrm>
          <a:off x="426302" y="1384964"/>
          <a:ext cx="7441301" cy="3690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9062" tIns="39062" rIns="39062" bIns="39062" numCol="1" spcCol="1270" anchor="ctr" anchorCtr="0">
          <a:noAutofit/>
        </a:bodyPr>
        <a:lstStyle/>
        <a:p>
          <a:pPr marL="0" lvl="0" indent="0" algn="l" defTabSz="800100">
            <a:lnSpc>
              <a:spcPct val="100000"/>
            </a:lnSpc>
            <a:spcBef>
              <a:spcPct val="0"/>
            </a:spcBef>
            <a:spcAft>
              <a:spcPct val="35000"/>
            </a:spcAft>
            <a:buNone/>
          </a:pPr>
          <a:r>
            <a:rPr lang="en-US" sz="1800" kern="1200"/>
            <a:t>Beta (12 – 30 Hz)</a:t>
          </a:r>
        </a:p>
      </dsp:txBody>
      <dsp:txXfrm>
        <a:off x="426302" y="1384964"/>
        <a:ext cx="7441301" cy="369092"/>
      </dsp:txXfrm>
    </dsp:sp>
    <dsp:sp modelId="{E90C4CC7-8D4F-4B2B-9CBD-109B0F7D038B}">
      <dsp:nvSpPr>
        <dsp:cNvPr id="0" name=""/>
        <dsp:cNvSpPr/>
      </dsp:nvSpPr>
      <dsp:spPr>
        <a:xfrm>
          <a:off x="0" y="1846330"/>
          <a:ext cx="7867604" cy="369092"/>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BEC5E7F-C13C-4218-AAEF-5B06AA10E2FC}">
      <dsp:nvSpPr>
        <dsp:cNvPr id="0" name=""/>
        <dsp:cNvSpPr/>
      </dsp:nvSpPr>
      <dsp:spPr>
        <a:xfrm>
          <a:off x="111650" y="1929376"/>
          <a:ext cx="203001" cy="203001"/>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C76EDE9-0902-4959-A7FB-513323E36F5F}">
      <dsp:nvSpPr>
        <dsp:cNvPr id="0" name=""/>
        <dsp:cNvSpPr/>
      </dsp:nvSpPr>
      <dsp:spPr>
        <a:xfrm>
          <a:off x="426302" y="1846330"/>
          <a:ext cx="7441301" cy="3690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9062" tIns="39062" rIns="39062" bIns="39062" numCol="1" spcCol="1270" anchor="ctr" anchorCtr="0">
          <a:noAutofit/>
        </a:bodyPr>
        <a:lstStyle/>
        <a:p>
          <a:pPr marL="0" lvl="0" indent="0" algn="l" defTabSz="800100">
            <a:lnSpc>
              <a:spcPct val="100000"/>
            </a:lnSpc>
            <a:spcBef>
              <a:spcPct val="0"/>
            </a:spcBef>
            <a:spcAft>
              <a:spcPct val="35000"/>
            </a:spcAft>
            <a:buNone/>
          </a:pPr>
          <a:r>
            <a:rPr lang="en-US" sz="1800" kern="1200"/>
            <a:t>Gamma (30 – 80 Hz)</a:t>
          </a:r>
        </a:p>
      </dsp:txBody>
      <dsp:txXfrm>
        <a:off x="426302" y="1846330"/>
        <a:ext cx="7441301" cy="369092"/>
      </dsp:txXfrm>
    </dsp:sp>
    <dsp:sp modelId="{91409C46-35DB-4E2B-8800-EEA74A4ECBEE}">
      <dsp:nvSpPr>
        <dsp:cNvPr id="0" name=""/>
        <dsp:cNvSpPr/>
      </dsp:nvSpPr>
      <dsp:spPr>
        <a:xfrm>
          <a:off x="0" y="2307696"/>
          <a:ext cx="7867604" cy="369092"/>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3C67D19-BB14-48B7-82C8-60311ED7CBDE}">
      <dsp:nvSpPr>
        <dsp:cNvPr id="0" name=""/>
        <dsp:cNvSpPr/>
      </dsp:nvSpPr>
      <dsp:spPr>
        <a:xfrm>
          <a:off x="111650" y="2390742"/>
          <a:ext cx="203001" cy="203001"/>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68973B8-BFFA-4CAE-9C50-B7E1779F4ECB}">
      <dsp:nvSpPr>
        <dsp:cNvPr id="0" name=""/>
        <dsp:cNvSpPr/>
      </dsp:nvSpPr>
      <dsp:spPr>
        <a:xfrm>
          <a:off x="426302" y="2307696"/>
          <a:ext cx="7441301" cy="3690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9062" tIns="39062" rIns="39062" bIns="39062" numCol="1" spcCol="1270" anchor="ctr" anchorCtr="0">
          <a:noAutofit/>
        </a:bodyPr>
        <a:lstStyle/>
        <a:p>
          <a:pPr marL="0" lvl="0" indent="0" algn="l" defTabSz="800100">
            <a:lnSpc>
              <a:spcPct val="100000"/>
            </a:lnSpc>
            <a:spcBef>
              <a:spcPct val="0"/>
            </a:spcBef>
            <a:spcAft>
              <a:spcPct val="35000"/>
            </a:spcAft>
            <a:buNone/>
          </a:pPr>
          <a:r>
            <a:rPr lang="en-US" sz="1800" kern="1200"/>
            <a:t>High gamma (80 – 150 Hz)</a:t>
          </a:r>
        </a:p>
      </dsp:txBody>
      <dsp:txXfrm>
        <a:off x="426302" y="2307696"/>
        <a:ext cx="7441301" cy="36909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156BF5-F8C5-4CDE-8D29-4B65FE77211B}">
      <dsp:nvSpPr>
        <dsp:cNvPr id="0" name=""/>
        <dsp:cNvSpPr/>
      </dsp:nvSpPr>
      <dsp:spPr>
        <a:xfrm>
          <a:off x="0" y="0"/>
          <a:ext cx="5467349" cy="0"/>
        </a:xfrm>
        <a:prstGeom prst="lin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8C35B00-D407-40AE-AE35-9E69612376E0}">
      <dsp:nvSpPr>
        <dsp:cNvPr id="0" name=""/>
        <dsp:cNvSpPr/>
      </dsp:nvSpPr>
      <dsp:spPr>
        <a:xfrm>
          <a:off x="0" y="0"/>
          <a:ext cx="5467349" cy="13833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a:t>The alpha band in EEG has a frequency range of 8-12 Hz.</a:t>
          </a:r>
        </a:p>
      </dsp:txBody>
      <dsp:txXfrm>
        <a:off x="0" y="0"/>
        <a:ext cx="5467349" cy="1383374"/>
      </dsp:txXfrm>
    </dsp:sp>
    <dsp:sp modelId="{692CDB9E-2603-442D-8132-23479BA50364}">
      <dsp:nvSpPr>
        <dsp:cNvPr id="0" name=""/>
        <dsp:cNvSpPr/>
      </dsp:nvSpPr>
      <dsp:spPr>
        <a:xfrm>
          <a:off x="0" y="1383374"/>
          <a:ext cx="5467349" cy="0"/>
        </a:xfrm>
        <a:prstGeom prst="line">
          <a:avLst/>
        </a:prstGeom>
        <a:solidFill>
          <a:schemeClr val="accent5">
            <a:hueOff val="-2252848"/>
            <a:satOff val="-5806"/>
            <a:lumOff val="-3922"/>
            <a:alphaOff val="0"/>
          </a:schemeClr>
        </a:solidFill>
        <a:ln w="12700" cap="flat" cmpd="sng" algn="ctr">
          <a:solidFill>
            <a:schemeClr val="accent5">
              <a:hueOff val="-2252848"/>
              <a:satOff val="-5806"/>
              <a:lumOff val="-392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D19BECD-BBA2-463A-8069-5FBFEE09E9C9}">
      <dsp:nvSpPr>
        <dsp:cNvPr id="0" name=""/>
        <dsp:cNvSpPr/>
      </dsp:nvSpPr>
      <dsp:spPr>
        <a:xfrm>
          <a:off x="0" y="1383374"/>
          <a:ext cx="5467349" cy="13833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a:t>It is commonly observed during eyes-closed recordings and relaxed states.</a:t>
          </a:r>
        </a:p>
      </dsp:txBody>
      <dsp:txXfrm>
        <a:off x="0" y="1383374"/>
        <a:ext cx="5467349" cy="1383374"/>
      </dsp:txXfrm>
    </dsp:sp>
    <dsp:sp modelId="{52263DBC-FE87-49FF-96D5-41903EE88A0E}">
      <dsp:nvSpPr>
        <dsp:cNvPr id="0" name=""/>
        <dsp:cNvSpPr/>
      </dsp:nvSpPr>
      <dsp:spPr>
        <a:xfrm>
          <a:off x="0" y="2766748"/>
          <a:ext cx="5467349" cy="0"/>
        </a:xfrm>
        <a:prstGeom prst="line">
          <a:avLst/>
        </a:prstGeom>
        <a:solidFill>
          <a:schemeClr val="accent5">
            <a:hueOff val="-4505695"/>
            <a:satOff val="-11613"/>
            <a:lumOff val="-7843"/>
            <a:alphaOff val="0"/>
          </a:schemeClr>
        </a:solidFill>
        <a:ln w="12700" cap="flat" cmpd="sng" algn="ctr">
          <a:solidFill>
            <a:schemeClr val="accent5">
              <a:hueOff val="-4505695"/>
              <a:satOff val="-11613"/>
              <a:lumOff val="-784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ACD90B6-6A9A-4728-A9A9-BF453B71DF05}">
      <dsp:nvSpPr>
        <dsp:cNvPr id="0" name=""/>
        <dsp:cNvSpPr/>
      </dsp:nvSpPr>
      <dsp:spPr>
        <a:xfrm>
          <a:off x="0" y="2766748"/>
          <a:ext cx="5467349" cy="13833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a:t>Alpha oscillations are associated with reduced communication between the cortex and thalamus.</a:t>
          </a:r>
        </a:p>
      </dsp:txBody>
      <dsp:txXfrm>
        <a:off x="0" y="2766748"/>
        <a:ext cx="5467349" cy="1383374"/>
      </dsp:txXfrm>
    </dsp:sp>
    <dsp:sp modelId="{46DC8953-4287-4ADE-BDD9-646E77BAF5E4}">
      <dsp:nvSpPr>
        <dsp:cNvPr id="0" name=""/>
        <dsp:cNvSpPr/>
      </dsp:nvSpPr>
      <dsp:spPr>
        <a:xfrm>
          <a:off x="0" y="4150121"/>
          <a:ext cx="5467349" cy="0"/>
        </a:xfrm>
        <a:prstGeom prst="line">
          <a:avLst/>
        </a:prstGeom>
        <a:solidFill>
          <a:schemeClr val="accent5">
            <a:hueOff val="-6758543"/>
            <a:satOff val="-17419"/>
            <a:lumOff val="-11765"/>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ECA35FF-A226-4A92-8D52-F61F48D29AD2}">
      <dsp:nvSpPr>
        <dsp:cNvPr id="0" name=""/>
        <dsp:cNvSpPr/>
      </dsp:nvSpPr>
      <dsp:spPr>
        <a:xfrm>
          <a:off x="0" y="4150122"/>
          <a:ext cx="5467349" cy="13833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a:t>During externally oriented attention and stimulus processing, the alpha activity is suppressed.</a:t>
          </a:r>
        </a:p>
      </dsp:txBody>
      <dsp:txXfrm>
        <a:off x="0" y="4150122"/>
        <a:ext cx="5467349" cy="1383374"/>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Relationships xmlns="http://schemas.openxmlformats.org/package/2006/relationships"><Relationship Id="rId1" Type="http://schemas.openxmlformats.org/officeDocument/2006/relationships/theme" Target="../theme/theme4.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3" name="PlaceHolder 1"/>
          <p:cNvSpPr>
            <a:spLocks noGrp="1"/>
          </p:cNvSpPr>
          <p:nvPr>
            <p:ph type="sldImg"/>
          </p:nvPr>
        </p:nvSpPr>
        <p:spPr>
          <a:xfrm>
            <a:off x="216000" y="812520"/>
            <a:ext cx="7127280" cy="4008960"/>
          </a:xfrm>
          <a:prstGeom prst="rect">
            <a:avLst/>
          </a:prstGeom>
          <a:noFill/>
          <a:ln w="0">
            <a:noFill/>
          </a:ln>
        </p:spPr>
        <p:txBody>
          <a:bodyPr lIns="0" rIns="0" tIns="0" bIns="0" anchor="ctr">
            <a:noAutofit/>
          </a:bodyPr>
          <a:p>
            <a:r>
              <a:rPr b="0" lang="en-US" sz="1800" spc="-1" strike="noStrike">
                <a:solidFill>
                  <a:srgbClr val="000000"/>
                </a:solidFill>
                <a:latin typeface="Calibri"/>
              </a:rPr>
              <a:t>Click to move the slide</a:t>
            </a:r>
            <a:endParaRPr b="0" lang="en-US" sz="1800" spc="-1" strike="noStrike">
              <a:solidFill>
                <a:srgbClr val="000000"/>
              </a:solidFill>
              <a:latin typeface="Calibri"/>
            </a:endParaRPr>
          </a:p>
        </p:txBody>
      </p:sp>
      <p:sp>
        <p:nvSpPr>
          <p:cNvPr id="124" name="PlaceHolder 2"/>
          <p:cNvSpPr>
            <a:spLocks noGrp="1"/>
          </p:cNvSpPr>
          <p:nvPr>
            <p:ph type="body"/>
          </p:nvPr>
        </p:nvSpPr>
        <p:spPr>
          <a:xfrm>
            <a:off x="756000" y="5078520"/>
            <a:ext cx="6047640" cy="4811040"/>
          </a:xfrm>
          <a:prstGeom prst="rect">
            <a:avLst/>
          </a:prstGeom>
          <a:noFill/>
          <a:ln w="0">
            <a:noFill/>
          </a:ln>
        </p:spPr>
        <p:txBody>
          <a:bodyPr lIns="0" rIns="0" tIns="0" bIns="0" anchor="t">
            <a:noAutofit/>
          </a:bodyPr>
          <a:p>
            <a:pPr marL="216000" indent="0">
              <a:buNone/>
            </a:pPr>
            <a:r>
              <a:rPr b="0" lang="en-US" sz="2000" spc="-1" strike="noStrike">
                <a:solidFill>
                  <a:srgbClr val="000000"/>
                </a:solidFill>
                <a:latin typeface="Arial"/>
              </a:rPr>
              <a:t>Click to edit the notes format</a:t>
            </a:r>
            <a:endParaRPr b="0" lang="en-US" sz="2000" spc="-1" strike="noStrike">
              <a:solidFill>
                <a:srgbClr val="000000"/>
              </a:solidFill>
              <a:latin typeface="Arial"/>
            </a:endParaRPr>
          </a:p>
        </p:txBody>
      </p:sp>
      <p:sp>
        <p:nvSpPr>
          <p:cNvPr id="125" name="PlaceHolder 3"/>
          <p:cNvSpPr>
            <a:spLocks noGrp="1"/>
          </p:cNvSpPr>
          <p:nvPr>
            <p:ph type="hdr"/>
          </p:nvPr>
        </p:nvSpPr>
        <p:spPr>
          <a:xfrm>
            <a:off x="0" y="0"/>
            <a:ext cx="3280680" cy="534240"/>
          </a:xfrm>
          <a:prstGeom prst="rect">
            <a:avLst/>
          </a:prstGeom>
          <a:noFill/>
          <a:ln w="0">
            <a:noFill/>
          </a:ln>
        </p:spPr>
        <p:txBody>
          <a:bodyPr lIns="0" rIns="0" tIns="0" bIns="0" anchor="t">
            <a:noAutofit/>
          </a:bodyPr>
          <a:p>
            <a:pPr indent="0">
              <a:buNone/>
            </a:pPr>
            <a:r>
              <a:rPr b="0" lang="en-US" sz="1400" spc="-1" strike="noStrike">
                <a:solidFill>
                  <a:srgbClr val="000000"/>
                </a:solidFill>
                <a:latin typeface="Times New Roman"/>
              </a:rPr>
              <a:t>&lt;header&gt;</a:t>
            </a:r>
            <a:endParaRPr b="0" lang="en-US" sz="1400" spc="-1" strike="noStrike">
              <a:solidFill>
                <a:srgbClr val="000000"/>
              </a:solidFill>
              <a:latin typeface="Times New Roman"/>
            </a:endParaRPr>
          </a:p>
        </p:txBody>
      </p:sp>
      <p:sp>
        <p:nvSpPr>
          <p:cNvPr id="126" name="PlaceHolder 4"/>
          <p:cNvSpPr>
            <a:spLocks noGrp="1"/>
          </p:cNvSpPr>
          <p:nvPr>
            <p:ph type="dt" idx="10"/>
          </p:nvPr>
        </p:nvSpPr>
        <p:spPr>
          <a:xfrm>
            <a:off x="4278960" y="0"/>
            <a:ext cx="3280680" cy="534240"/>
          </a:xfrm>
          <a:prstGeom prst="rect">
            <a:avLst/>
          </a:prstGeom>
          <a:noFill/>
          <a:ln w="0">
            <a:noFill/>
          </a:ln>
        </p:spPr>
        <p:txBody>
          <a:bodyPr lIns="0" rIns="0" tIns="0" bIns="0" anchor="t">
            <a:noAutofit/>
          </a:bodyPr>
          <a:lstStyle>
            <a:lvl1pPr indent="0" algn="r">
              <a:buNone/>
              <a:defRPr b="0" lang="en-US" sz="1400" spc="-1" strike="noStrike">
                <a:solidFill>
                  <a:srgbClr val="000000"/>
                </a:solidFill>
                <a:latin typeface="Times New Roman"/>
              </a:defRPr>
            </a:lvl1pPr>
          </a:lstStyle>
          <a:p>
            <a:pPr indent="0" algn="r">
              <a:buNone/>
            </a:pPr>
            <a:r>
              <a:rPr b="0" lang="en-US" sz="1400" spc="-1" strike="noStrike">
                <a:solidFill>
                  <a:srgbClr val="000000"/>
                </a:solidFill>
                <a:latin typeface="Times New Roman"/>
              </a:rPr>
              <a:t>&lt;date/time&gt;</a:t>
            </a:r>
            <a:endParaRPr b="0" lang="en-US" sz="1400" spc="-1" strike="noStrike">
              <a:solidFill>
                <a:srgbClr val="000000"/>
              </a:solidFill>
              <a:latin typeface="Times New Roman"/>
            </a:endParaRPr>
          </a:p>
        </p:txBody>
      </p:sp>
      <p:sp>
        <p:nvSpPr>
          <p:cNvPr id="127" name="PlaceHolder 5"/>
          <p:cNvSpPr>
            <a:spLocks noGrp="1"/>
          </p:cNvSpPr>
          <p:nvPr>
            <p:ph type="ftr" idx="11"/>
          </p:nvPr>
        </p:nvSpPr>
        <p:spPr>
          <a:xfrm>
            <a:off x="0" y="10157400"/>
            <a:ext cx="3280680" cy="534240"/>
          </a:xfrm>
          <a:prstGeom prst="rect">
            <a:avLst/>
          </a:prstGeom>
          <a:noFill/>
          <a:ln w="0">
            <a:noFill/>
          </a:ln>
        </p:spPr>
        <p:txBody>
          <a:bodyPr lIns="0" rIns="0" tIns="0" bIns="0" anchor="b">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128" name="PlaceHolder 6"/>
          <p:cNvSpPr>
            <a:spLocks noGrp="1"/>
          </p:cNvSpPr>
          <p:nvPr>
            <p:ph type="sldNum" idx="12"/>
          </p:nvPr>
        </p:nvSpPr>
        <p:spPr>
          <a:xfrm>
            <a:off x="4278960" y="10157400"/>
            <a:ext cx="3280680" cy="534240"/>
          </a:xfrm>
          <a:prstGeom prst="rect">
            <a:avLst/>
          </a:prstGeom>
          <a:noFill/>
          <a:ln w="0">
            <a:noFill/>
          </a:ln>
        </p:spPr>
        <p:txBody>
          <a:bodyPr lIns="0" rIns="0" tIns="0" bIns="0" anchor="b">
            <a:noAutofit/>
          </a:bodyPr>
          <a:lstStyle>
            <a:lvl1pPr indent="0" algn="r">
              <a:buNone/>
              <a:defRPr b="0" lang="en-US" sz="1400" spc="-1" strike="noStrike">
                <a:solidFill>
                  <a:srgbClr val="000000"/>
                </a:solidFill>
                <a:latin typeface="Times New Roman"/>
              </a:defRPr>
            </a:lvl1pPr>
          </a:lstStyle>
          <a:p>
            <a:pPr indent="0" algn="r">
              <a:buNone/>
            </a:pPr>
            <a:fld id="{E98C8FE1-92E6-4F7B-ADC3-ED6947B29235}" type="slidenum">
              <a:rPr b="0" lang="en-US" sz="1400" spc="-1" strike="noStrike">
                <a:solidFill>
                  <a:srgbClr val="000000"/>
                </a:solidFill>
                <a:latin typeface="Times New Roman"/>
              </a:rPr>
              <a:t>&lt;number&gt;</a:t>
            </a:fld>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
</Relationships>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
</Relationships>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
</Relationships>
</file>

<file path=ppt/notesSlides/_rels/notesSlide13.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
</Relationships>
</file>

<file path=ppt/notesSlides/_rels/notesSlide14.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
</Relationships>
</file>

<file path=ppt/notesSlides/_rels/notesSlide15.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
</Relationships>
</file>

<file path=ppt/notesSlides/_rels/notesSlide16.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
</Relationships>
</file>

<file path=ppt/notesSlides/_rels/notesSlide17.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
</Relationships>
</file>

<file path=ppt/notesSlides/_rels/notesSlide18.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
</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
</Relationships>
</file>

<file path=ppt/notesSlides/_rels/notesSlide22.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
</Relationships>
</file>

<file path=ppt/notesSlides/_rels/notesSlide23.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
</Relationships>
</file>

<file path=ppt/notesSlides/_rels/notesSlide24.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
</Relationships>
</file>

<file path=ppt/notesSlides/_rels/notesSlide25.xml.rels><?xml version="1.0" encoding="UTF-8"?>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
</Relationships>
</file>

<file path=ppt/notesSlides/_rels/notesSlide26.xml.rels><?xml version="1.0" encoding="UTF-8"?>
<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
</Relationships>
</file>

<file path=ppt/notesSlides/_rels/notesSlide27.xml.rels><?xml version="1.0" encoding="UTF-8"?>
<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
</Relationships>
</file>

<file path=ppt/notesSlides/_rels/notesSlide28.xml.rels><?xml version="1.0" encoding="UTF-8"?>
<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
</Relationships>
</file>

<file path=ppt/notesSlides/_rels/notesSlide29.xml.rels><?xml version="1.0" encoding="UTF-8"?>
<Relationships xmlns="http://schemas.openxmlformats.org/package/2006/relationships"><Relationship Id="rId1" Type="http://schemas.openxmlformats.org/officeDocument/2006/relationships/slide" Target="../slides/slide29.xml"/><Relationship Id="rId2"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
</Relationships>
</file>

<file path=ppt/notesSlides/_rels/notesSlide30.xml.rels><?xml version="1.0" encoding="UTF-8"?>
<Relationships xmlns="http://schemas.openxmlformats.org/package/2006/relationships"><Relationship Id="rId1" Type="http://schemas.openxmlformats.org/officeDocument/2006/relationships/slide" Target="../slides/slide30.xml"/><Relationship Id="rId2" Type="http://schemas.openxmlformats.org/officeDocument/2006/relationships/notesMaster" Target="../notesMasters/notesMaster1.xml"/>
</Relationships>
</file>

<file path=ppt/notesSlides/_rels/notesSlide31.xml.rels><?xml version="1.0" encoding="UTF-8"?>
<Relationships xmlns="http://schemas.openxmlformats.org/package/2006/relationships"><Relationship Id="rId1" Type="http://schemas.openxmlformats.org/officeDocument/2006/relationships/slide" Target="../slides/slide31.xml"/><Relationship Id="rId2" Type="http://schemas.openxmlformats.org/officeDocument/2006/relationships/notesMaster" Target="../notesMasters/notesMaster1.xml"/>
</Relationships>
</file>

<file path=ppt/notesSlides/_rels/notesSlide32.xml.rels><?xml version="1.0" encoding="UTF-8"?>
<Relationships xmlns="http://schemas.openxmlformats.org/package/2006/relationships"><Relationship Id="rId1" Type="http://schemas.openxmlformats.org/officeDocument/2006/relationships/slide" Target="../slides/slide32.xml"/><Relationship Id="rId2" Type="http://schemas.openxmlformats.org/officeDocument/2006/relationships/notesMaster" Target="../notesMasters/notesMaster1.xml"/>
</Relationships>
</file>

<file path=ppt/notesSlides/_rels/notesSlide33.xml.rels><?xml version="1.0" encoding="UTF-8"?>
<Relationships xmlns="http://schemas.openxmlformats.org/package/2006/relationships"><Relationship Id="rId1" Type="http://schemas.openxmlformats.org/officeDocument/2006/relationships/slide" Target="../slides/slide33.xml"/><Relationship Id="rId2" Type="http://schemas.openxmlformats.org/officeDocument/2006/relationships/notesMaster" Target="../notesMasters/notesMaster1.xml"/>
</Relationships>
</file>

<file path=ppt/notesSlides/_rels/notesSlide34.xml.rels><?xml version="1.0" encoding="UTF-8"?>
<Relationships xmlns="http://schemas.openxmlformats.org/package/2006/relationships"><Relationship Id="rId1" Type="http://schemas.openxmlformats.org/officeDocument/2006/relationships/slide" Target="../slides/slide34.xml"/><Relationship Id="rId2" Type="http://schemas.openxmlformats.org/officeDocument/2006/relationships/notesMaster" Target="../notesMasters/notesMaster1.xml"/>
</Relationships>
</file>

<file path=ppt/notesSlides/_rels/notesSlide35.xml.rels><?xml version="1.0" encoding="UTF-8"?>
<Relationships xmlns="http://schemas.openxmlformats.org/package/2006/relationships"><Relationship Id="rId1" Type="http://schemas.openxmlformats.org/officeDocument/2006/relationships/slide" Target="../slides/slide35.xml"/><Relationship Id="rId2" Type="http://schemas.openxmlformats.org/officeDocument/2006/relationships/notesMaster" Target="../notesMasters/notesMaster1.xml"/>
</Relationships>
</file>

<file path=ppt/notesSlides/_rels/notesSlide36.xml.rels><?xml version="1.0" encoding="UTF-8"?>
<Relationships xmlns="http://schemas.openxmlformats.org/package/2006/relationships"><Relationship Id="rId1" Type="http://schemas.openxmlformats.org/officeDocument/2006/relationships/slide" Target="../slides/slide36.xml"/><Relationship Id="rId2" Type="http://schemas.openxmlformats.org/officeDocument/2006/relationships/notesMaster" Target="../notesMasters/notesMaster1.xml"/>
</Relationships>
</file>

<file path=ppt/notesSlides/_rels/notesSlide37.xml.rels><?xml version="1.0" encoding="UTF-8"?>
<Relationships xmlns="http://schemas.openxmlformats.org/package/2006/relationships"><Relationship Id="rId1" Type="http://schemas.openxmlformats.org/officeDocument/2006/relationships/slide" Target="../slides/slide37.xml"/><Relationship Id="rId2" Type="http://schemas.openxmlformats.org/officeDocument/2006/relationships/notesMaster" Target="../notesMasters/notesMaster1.xml"/>
</Relationships>
</file>

<file path=ppt/notesSlides/_rels/notesSlide38.xml.rels><?xml version="1.0" encoding="UTF-8"?>
<Relationships xmlns="http://schemas.openxmlformats.org/package/2006/relationships"><Relationship Id="rId1" Type="http://schemas.openxmlformats.org/officeDocument/2006/relationships/slide" Target="../slides/slide38.xml"/><Relationship Id="rId2" Type="http://schemas.openxmlformats.org/officeDocument/2006/relationships/notesMaster" Target="../notesMasters/notesMaster1.xml"/>
</Relationships>
</file>

<file path=ppt/notesSlides/_rels/notesSlide39.xml.rels><?xml version="1.0" encoding="UTF-8"?>
<Relationships xmlns="http://schemas.openxmlformats.org/package/2006/relationships"><Relationship Id="rId1" Type="http://schemas.openxmlformats.org/officeDocument/2006/relationships/hyperlink" Target="https://www.intechopen.com/books/advanced-brain-neuroimaging-topics-in-health-and-disease-methods-and-applications/a-practical-guide-to-an-fmri-experiment" TargetMode="External"/><Relationship Id="rId2" Type="http://schemas.openxmlformats.org/officeDocument/2006/relationships/hyperlink" Target="https://www.intechopen.com/books/advanced-brain-neuroimaging-topics-in-health-and-disease-methods-and-applications/a-practical-guide-to-an-fmri-experiment" TargetMode="External"/><Relationship Id="rId3" Type="http://schemas.openxmlformats.org/officeDocument/2006/relationships/slide" Target="../slides/slide39.xml"/><Relationship Id="rId4" Type="http://schemas.openxmlformats.org/officeDocument/2006/relationships/notesMaster" Target="../notesMasters/notesMaster1.xml"/>
</Relationships>
</file>

<file path=ppt/notesSlides/_rels/notesSlide40.xml.rels><?xml version="1.0" encoding="UTF-8"?>
<Relationships xmlns="http://schemas.openxmlformats.org/package/2006/relationships"><Relationship Id="rId1" Type="http://schemas.openxmlformats.org/officeDocument/2006/relationships/slide" Target="../slides/slide40.xml"/><Relationship Id="rId2" Type="http://schemas.openxmlformats.org/officeDocument/2006/relationships/notesMaster" Target="../notesMasters/notesMaster1.xml"/>
</Relationships>
</file>

<file path=ppt/notesSlides/_rels/notesSlide41.xml.rels><?xml version="1.0" encoding="UTF-8"?>
<Relationships xmlns="http://schemas.openxmlformats.org/package/2006/relationships"><Relationship Id="rId1" Type="http://schemas.openxmlformats.org/officeDocument/2006/relationships/slide" Target="../slides/slide41.xml"/><Relationship Id="rId2" Type="http://schemas.openxmlformats.org/officeDocument/2006/relationships/notesMaster" Target="../notesMasters/notesMaster1.xml"/>
</Relationships>
</file>

<file path=ppt/notesSlides/_rels/notesSlide42.xml.rels><?xml version="1.0" encoding="UTF-8"?>
<Relationships xmlns="http://schemas.openxmlformats.org/package/2006/relationships"><Relationship Id="rId1" Type="http://schemas.openxmlformats.org/officeDocument/2006/relationships/slide" Target="../slides/slide42.xml"/><Relationship Id="rId2" Type="http://schemas.openxmlformats.org/officeDocument/2006/relationships/notesMaster" Target="../notesMasters/notesMaster1.xml"/>
</Relationships>
</file>

<file path=ppt/notesSlides/_rels/notesSlide43.xml.rels><?xml version="1.0" encoding="UTF-8"?>
<Relationships xmlns="http://schemas.openxmlformats.org/package/2006/relationships"><Relationship Id="rId1" Type="http://schemas.openxmlformats.org/officeDocument/2006/relationships/slide" Target="../slides/slide43.xml"/><Relationship Id="rId2" Type="http://schemas.openxmlformats.org/officeDocument/2006/relationships/notesMaster" Target="../notesMasters/notesMaster1.xml"/>
</Relationships>
</file>

<file path=ppt/notesSlides/_rels/notesSlide44.xml.rels><?xml version="1.0" encoding="UTF-8"?>
<Relationships xmlns="http://schemas.openxmlformats.org/package/2006/relationships"><Relationship Id="rId1" Type="http://schemas.openxmlformats.org/officeDocument/2006/relationships/slide" Target="../slides/slide44.xml"/><Relationship Id="rId2" Type="http://schemas.openxmlformats.org/officeDocument/2006/relationships/notesMaster" Target="../notesMasters/notesMaster1.xml"/>
</Relationships>
</file>

<file path=ppt/notesSlides/_rels/notesSlide45.xml.rels><?xml version="1.0" encoding="UTF-8"?>
<Relationships xmlns="http://schemas.openxmlformats.org/package/2006/relationships"><Relationship Id="rId1" Type="http://schemas.openxmlformats.org/officeDocument/2006/relationships/slide" Target="../slides/slide45.xml"/><Relationship Id="rId2" Type="http://schemas.openxmlformats.org/officeDocument/2006/relationships/notesMaster" Target="../notesMasters/notesMaster1.xml"/>
</Relationships>
</file>

<file path=ppt/notesSlides/_rels/notesSlide46.xml.rels><?xml version="1.0" encoding="UTF-8"?>
<Relationships xmlns="http://schemas.openxmlformats.org/package/2006/relationships"><Relationship Id="rId1" Type="http://schemas.openxmlformats.org/officeDocument/2006/relationships/slide" Target="../slides/slide46.xml"/><Relationship Id="rId2" Type="http://schemas.openxmlformats.org/officeDocument/2006/relationships/notesMaster" Target="../notesMasters/notesMaster1.xml"/>
</Relationships>
</file>

<file path=ppt/notesSlides/_rels/notesSlide47.xml.rels><?xml version="1.0" encoding="UTF-8"?>
<Relationships xmlns="http://schemas.openxmlformats.org/package/2006/relationships"><Relationship Id="rId1" Type="http://schemas.openxmlformats.org/officeDocument/2006/relationships/slide" Target="../slides/slide47.xml"/><Relationship Id="rId2" Type="http://schemas.openxmlformats.org/officeDocument/2006/relationships/notesMaster" Target="../notesMasters/notesMaster1.xml"/>
</Relationships>
</file>

<file path=ppt/notesSlides/_rels/notesSlide48.xml.rels><?xml version="1.0" encoding="UTF-8"?>
<Relationships xmlns="http://schemas.openxmlformats.org/package/2006/relationships"><Relationship Id="rId1" Type="http://schemas.openxmlformats.org/officeDocument/2006/relationships/slide" Target="../slides/slide48.xml"/><Relationship Id="rId2" Type="http://schemas.openxmlformats.org/officeDocument/2006/relationships/notesMaster" Target="../notesMasters/notesMaster1.xml"/>
</Relationships>
</file>

<file path=ppt/notesSlides/_rels/notesSlide49.xml.rels><?xml version="1.0" encoding="UTF-8"?>
<Relationships xmlns="http://schemas.openxmlformats.org/package/2006/relationships"><Relationship Id="rId1" Type="http://schemas.openxmlformats.org/officeDocument/2006/relationships/slide" Target="../slides/slide49.xml"/><Relationship Id="rId2"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
</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8" name="PlaceHolder 1"/>
          <p:cNvSpPr>
            <a:spLocks noGrp="1"/>
          </p:cNvSpPr>
          <p:nvPr>
            <p:ph type="sldImg"/>
          </p:nvPr>
        </p:nvSpPr>
        <p:spPr>
          <a:xfrm>
            <a:off x="1143000" y="685800"/>
            <a:ext cx="4571640" cy="3428640"/>
          </a:xfrm>
          <a:prstGeom prst="rect">
            <a:avLst/>
          </a:prstGeom>
          <a:ln w="0">
            <a:noFill/>
          </a:ln>
        </p:spPr>
      </p:sp>
      <p:sp>
        <p:nvSpPr>
          <p:cNvPr id="339" name="PlaceHolder 2"/>
          <p:cNvSpPr>
            <a:spLocks noGrp="1"/>
          </p:cNvSpPr>
          <p:nvPr>
            <p:ph type="body"/>
          </p:nvPr>
        </p:nvSpPr>
        <p:spPr>
          <a:xfrm>
            <a:off x="685800" y="4343400"/>
            <a:ext cx="5486040" cy="4114440"/>
          </a:xfrm>
          <a:prstGeom prst="rect">
            <a:avLst/>
          </a:prstGeom>
          <a:noFill/>
          <a:ln w="0">
            <a:noFill/>
          </a:ln>
        </p:spPr>
        <p:txBody>
          <a:bodyPr anchor="t">
            <a:noAutofit/>
          </a:bodyPr>
          <a:p>
            <a:pPr marL="216000" indent="0">
              <a:buNone/>
            </a:pPr>
            <a:endParaRPr b="0" lang="en-US" sz="1800" spc="-1" strike="noStrike">
              <a:solidFill>
                <a:srgbClr val="000000"/>
              </a:solidFill>
              <a:latin typeface="Arial"/>
            </a:endParaRPr>
          </a:p>
        </p:txBody>
      </p:sp>
      <p:sp>
        <p:nvSpPr>
          <p:cNvPr id="340" name="PlaceHolder 3"/>
          <p:cNvSpPr>
            <a:spLocks noGrp="1"/>
          </p:cNvSpPr>
          <p:nvPr>
            <p:ph type="sldNum" idx="13"/>
          </p:nvPr>
        </p:nvSpPr>
        <p:spPr>
          <a:xfrm>
            <a:off x="3884760" y="8685360"/>
            <a:ext cx="2971440" cy="456840"/>
          </a:xfrm>
          <a:prstGeom prst="rect">
            <a:avLst/>
          </a:prstGeom>
          <a:noFill/>
          <a:ln w="0">
            <a:noFill/>
          </a:ln>
        </p:spPr>
        <p:txBody>
          <a:bodyPr anchor="b">
            <a:noAutofit/>
          </a:bodyPr>
          <a:lstStyle>
            <a:lvl1pPr indent="0" algn="r">
              <a:lnSpc>
                <a:spcPct val="100000"/>
              </a:lnSpc>
              <a:buNone/>
              <a:defRPr b="0" lang="en-US" sz="1200" spc="-1" strike="noStrike">
                <a:solidFill>
                  <a:srgbClr val="000000"/>
                </a:solidFill>
                <a:latin typeface="+mn-lt"/>
                <a:ea typeface="+mn-ea"/>
              </a:defRPr>
            </a:lvl1pPr>
          </a:lstStyle>
          <a:p>
            <a:pPr indent="0" algn="r">
              <a:lnSpc>
                <a:spcPct val="100000"/>
              </a:lnSpc>
              <a:buNone/>
            </a:pPr>
            <a:fld id="{C0E2C827-112F-4B17-97EB-D0776D5D4650}" type="slidenum">
              <a:rPr b="0" lang="en-US" sz="1200" spc="-1" strike="noStrike">
                <a:solidFill>
                  <a:srgbClr val="000000"/>
                </a:solidFill>
                <a:latin typeface="+mn-lt"/>
                <a:ea typeface="+mn-ea"/>
              </a:rPr>
              <a:t>&lt;number&gt;</a:t>
            </a:fld>
            <a:endParaRPr b="0" lang="en-US" sz="1200" spc="-1" strike="noStrike">
              <a:solidFill>
                <a:srgbClr val="000000"/>
              </a:solidFill>
              <a:latin typeface="Times New Roman"/>
            </a:endParaRPr>
          </a:p>
        </p:txBody>
      </p:sp>
    </p:spTree>
  </p:cSld>
</p:notes>
</file>

<file path=ppt/notesSlides/notesSlide1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3" name="PlaceHolder 1"/>
          <p:cNvSpPr>
            <a:spLocks noGrp="1"/>
          </p:cNvSpPr>
          <p:nvPr>
            <p:ph type="sldNum" idx="18"/>
          </p:nvPr>
        </p:nvSpPr>
        <p:spPr>
          <a:xfrm>
            <a:off x="3884760" y="8685360"/>
            <a:ext cx="2971440" cy="456840"/>
          </a:xfrm>
          <a:prstGeom prst="rect">
            <a:avLst/>
          </a:prstGeom>
          <a:noFill/>
          <a:ln w="0">
            <a:noFill/>
          </a:ln>
        </p:spPr>
        <p:txBody>
          <a:bodyPr anchor="b">
            <a:noAutofit/>
          </a:bodyPr>
          <a:lstStyle>
            <a:lvl1pPr indent="0" algn="r">
              <a:lnSpc>
                <a:spcPct val="100000"/>
              </a:lnSpc>
              <a:buNone/>
              <a:defRPr b="0" lang="en-US" sz="1200" spc="-1" strike="noStrike">
                <a:solidFill>
                  <a:srgbClr val="000000"/>
                </a:solidFill>
                <a:latin typeface="Times New Roman"/>
              </a:defRPr>
            </a:lvl1pPr>
          </a:lstStyle>
          <a:p>
            <a:pPr indent="0" algn="r">
              <a:lnSpc>
                <a:spcPct val="100000"/>
              </a:lnSpc>
              <a:buNone/>
            </a:pPr>
            <a:fld id="{BA436E2B-EAE0-4661-B5F3-C8AE140C2159}" type="slidenum">
              <a:rPr b="0" lang="en-US" sz="1200" spc="-1" strike="noStrike">
                <a:solidFill>
                  <a:srgbClr val="000000"/>
                </a:solidFill>
                <a:latin typeface="Times New Roman"/>
              </a:rPr>
              <a:t>&lt;number&gt;</a:t>
            </a:fld>
            <a:endParaRPr b="0" lang="en-US" sz="1200" spc="-1" strike="noStrike">
              <a:solidFill>
                <a:srgbClr val="000000"/>
              </a:solidFill>
              <a:latin typeface="Times New Roman"/>
            </a:endParaRPr>
          </a:p>
        </p:txBody>
      </p:sp>
      <p:sp>
        <p:nvSpPr>
          <p:cNvPr id="354" name="PlaceHolder 2"/>
          <p:cNvSpPr>
            <a:spLocks noGrp="1"/>
          </p:cNvSpPr>
          <p:nvPr>
            <p:ph type="sldImg"/>
          </p:nvPr>
        </p:nvSpPr>
        <p:spPr>
          <a:xfrm>
            <a:off x="1143000" y="685800"/>
            <a:ext cx="4571640" cy="3428640"/>
          </a:xfrm>
          <a:prstGeom prst="rect">
            <a:avLst/>
          </a:prstGeom>
          <a:ln w="0">
            <a:noFill/>
          </a:ln>
        </p:spPr>
      </p:sp>
      <p:sp>
        <p:nvSpPr>
          <p:cNvPr id="355" name="PlaceHolder 3"/>
          <p:cNvSpPr>
            <a:spLocks noGrp="1"/>
          </p:cNvSpPr>
          <p:nvPr>
            <p:ph type="body"/>
          </p:nvPr>
        </p:nvSpPr>
        <p:spPr>
          <a:xfrm>
            <a:off x="685800" y="4343400"/>
            <a:ext cx="5486040" cy="4114440"/>
          </a:xfrm>
          <a:prstGeom prst="rect">
            <a:avLst/>
          </a:prstGeom>
          <a:noFill/>
          <a:ln w="0">
            <a:noFill/>
          </a:ln>
        </p:spPr>
        <p:txBody>
          <a:bodyPr anchor="t">
            <a:noAutofit/>
          </a:bodyPr>
          <a:p>
            <a:pPr marL="216000" indent="0">
              <a:buNone/>
            </a:pPr>
            <a:endParaRPr b="0" lang="en-US" sz="1800" spc="-1" strike="noStrike">
              <a:solidFill>
                <a:srgbClr val="000000"/>
              </a:solidFill>
              <a:latin typeface="Arial"/>
            </a:endParaRPr>
          </a:p>
        </p:txBody>
      </p:sp>
    </p:spTree>
  </p:cSld>
</p:notes>
</file>

<file path=ppt/notesSlides/notesSlide1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6" name="PlaceHolder 1"/>
          <p:cNvSpPr>
            <a:spLocks noGrp="1"/>
          </p:cNvSpPr>
          <p:nvPr>
            <p:ph type="sldNum" idx="19"/>
          </p:nvPr>
        </p:nvSpPr>
        <p:spPr>
          <a:xfrm>
            <a:off x="3884760" y="8685360"/>
            <a:ext cx="2971440" cy="456840"/>
          </a:xfrm>
          <a:prstGeom prst="rect">
            <a:avLst/>
          </a:prstGeom>
          <a:noFill/>
          <a:ln w="0">
            <a:noFill/>
          </a:ln>
        </p:spPr>
        <p:txBody>
          <a:bodyPr anchor="b">
            <a:noAutofit/>
          </a:bodyPr>
          <a:lstStyle>
            <a:lvl1pPr indent="0" algn="r">
              <a:lnSpc>
                <a:spcPct val="100000"/>
              </a:lnSpc>
              <a:buNone/>
              <a:defRPr b="0" lang="en-US" sz="1200" spc="-1" strike="noStrike">
                <a:solidFill>
                  <a:srgbClr val="000000"/>
                </a:solidFill>
                <a:latin typeface="Times New Roman"/>
              </a:defRPr>
            </a:lvl1pPr>
          </a:lstStyle>
          <a:p>
            <a:pPr indent="0" algn="r">
              <a:lnSpc>
                <a:spcPct val="100000"/>
              </a:lnSpc>
              <a:buNone/>
            </a:pPr>
            <a:fld id="{FF604447-3031-44F2-8B9A-377BC1BD6F32}" type="slidenum">
              <a:rPr b="0" lang="en-US" sz="1200" spc="-1" strike="noStrike">
                <a:solidFill>
                  <a:srgbClr val="000000"/>
                </a:solidFill>
                <a:latin typeface="Times New Roman"/>
              </a:rPr>
              <a:t>&lt;number&gt;</a:t>
            </a:fld>
            <a:endParaRPr b="0" lang="en-US" sz="1200" spc="-1" strike="noStrike">
              <a:solidFill>
                <a:srgbClr val="000000"/>
              </a:solidFill>
              <a:latin typeface="Times New Roman"/>
            </a:endParaRPr>
          </a:p>
        </p:txBody>
      </p:sp>
      <p:sp>
        <p:nvSpPr>
          <p:cNvPr id="357" name="PlaceHolder 2"/>
          <p:cNvSpPr>
            <a:spLocks noGrp="1"/>
          </p:cNvSpPr>
          <p:nvPr>
            <p:ph type="sldImg"/>
          </p:nvPr>
        </p:nvSpPr>
        <p:spPr>
          <a:xfrm>
            <a:off x="1143000" y="685800"/>
            <a:ext cx="4571640" cy="3428640"/>
          </a:xfrm>
          <a:prstGeom prst="rect">
            <a:avLst/>
          </a:prstGeom>
          <a:ln w="0">
            <a:noFill/>
          </a:ln>
        </p:spPr>
      </p:sp>
      <p:sp>
        <p:nvSpPr>
          <p:cNvPr id="358" name="PlaceHolder 3"/>
          <p:cNvSpPr>
            <a:spLocks noGrp="1"/>
          </p:cNvSpPr>
          <p:nvPr>
            <p:ph type="body"/>
          </p:nvPr>
        </p:nvSpPr>
        <p:spPr>
          <a:xfrm>
            <a:off x="685800" y="4343400"/>
            <a:ext cx="5486040" cy="4114440"/>
          </a:xfrm>
          <a:prstGeom prst="rect">
            <a:avLst/>
          </a:prstGeom>
          <a:noFill/>
          <a:ln w="0">
            <a:noFill/>
          </a:ln>
        </p:spPr>
        <p:txBody>
          <a:bodyPr anchor="t">
            <a:noAutofit/>
          </a:bodyPr>
          <a:p>
            <a:pPr marL="216000" indent="0">
              <a:buNone/>
            </a:pPr>
            <a:endParaRPr b="0" lang="en-US" sz="1800" spc="-1" strike="noStrike">
              <a:solidFill>
                <a:srgbClr val="000000"/>
              </a:solidFill>
              <a:latin typeface="Arial"/>
            </a:endParaRPr>
          </a:p>
        </p:txBody>
      </p:sp>
    </p:spTree>
  </p:cSld>
</p:notes>
</file>

<file path=ppt/notesSlides/notesSlide1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9" name="PlaceHolder 1"/>
          <p:cNvSpPr>
            <a:spLocks noGrp="1"/>
          </p:cNvSpPr>
          <p:nvPr>
            <p:ph type="sldImg"/>
          </p:nvPr>
        </p:nvSpPr>
        <p:spPr>
          <a:xfrm>
            <a:off x="1143000" y="685800"/>
            <a:ext cx="4571640" cy="3428640"/>
          </a:xfrm>
          <a:prstGeom prst="rect">
            <a:avLst/>
          </a:prstGeom>
          <a:ln w="0">
            <a:noFill/>
          </a:ln>
        </p:spPr>
      </p:sp>
      <p:sp>
        <p:nvSpPr>
          <p:cNvPr id="360" name="PlaceHolder 2"/>
          <p:cNvSpPr>
            <a:spLocks noGrp="1"/>
          </p:cNvSpPr>
          <p:nvPr>
            <p:ph type="body"/>
          </p:nvPr>
        </p:nvSpPr>
        <p:spPr>
          <a:xfrm>
            <a:off x="685800" y="4343400"/>
            <a:ext cx="5486040" cy="4114440"/>
          </a:xfrm>
          <a:prstGeom prst="rect">
            <a:avLst/>
          </a:prstGeom>
          <a:noFill/>
          <a:ln w="0">
            <a:noFill/>
          </a:ln>
        </p:spPr>
        <p:txBody>
          <a:bodyPr anchor="t">
            <a:noAutofit/>
          </a:bodyPr>
          <a:p>
            <a:pPr marL="216000" indent="0">
              <a:buNone/>
            </a:pPr>
            <a:endParaRPr b="0" lang="en-US" sz="1800" spc="-1" strike="noStrike">
              <a:solidFill>
                <a:srgbClr val="000000"/>
              </a:solidFill>
              <a:latin typeface="Arial"/>
            </a:endParaRPr>
          </a:p>
        </p:txBody>
      </p:sp>
      <p:sp>
        <p:nvSpPr>
          <p:cNvPr id="361" name="PlaceHolder 3"/>
          <p:cNvSpPr>
            <a:spLocks noGrp="1"/>
          </p:cNvSpPr>
          <p:nvPr>
            <p:ph type="sldNum" idx="20"/>
          </p:nvPr>
        </p:nvSpPr>
        <p:spPr>
          <a:xfrm>
            <a:off x="3884760" y="8685360"/>
            <a:ext cx="2971440" cy="456840"/>
          </a:xfrm>
          <a:prstGeom prst="rect">
            <a:avLst/>
          </a:prstGeom>
          <a:noFill/>
          <a:ln w="0">
            <a:noFill/>
          </a:ln>
        </p:spPr>
        <p:txBody>
          <a:bodyPr anchor="b">
            <a:noAutofit/>
          </a:bodyPr>
          <a:lstStyle>
            <a:lvl1pPr indent="0" algn="r">
              <a:lnSpc>
                <a:spcPct val="100000"/>
              </a:lnSpc>
              <a:buNone/>
              <a:defRPr b="0" lang="en-US" sz="1200" spc="-1" strike="noStrike">
                <a:solidFill>
                  <a:srgbClr val="000000"/>
                </a:solidFill>
                <a:latin typeface="+mn-lt"/>
                <a:ea typeface="+mn-ea"/>
              </a:defRPr>
            </a:lvl1pPr>
          </a:lstStyle>
          <a:p>
            <a:pPr indent="0" algn="r">
              <a:lnSpc>
                <a:spcPct val="100000"/>
              </a:lnSpc>
              <a:buNone/>
            </a:pPr>
            <a:fld id="{C2728816-A1D5-4E1E-9C59-2A575914B55A}" type="slidenum">
              <a:rPr b="0" lang="en-US" sz="1200" spc="-1" strike="noStrike">
                <a:solidFill>
                  <a:srgbClr val="000000"/>
                </a:solidFill>
                <a:latin typeface="+mn-lt"/>
                <a:ea typeface="+mn-ea"/>
              </a:rPr>
              <a:t>&lt;number&gt;</a:t>
            </a:fld>
            <a:endParaRPr b="0" lang="en-US" sz="1200" spc="-1" strike="noStrike">
              <a:solidFill>
                <a:srgbClr val="000000"/>
              </a:solidFill>
              <a:latin typeface="Times New Roman"/>
            </a:endParaRPr>
          </a:p>
        </p:txBody>
      </p:sp>
    </p:spTree>
  </p:cSld>
</p:notes>
</file>

<file path=ppt/notesSlides/notesSlide1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2" name="PlaceHolder 1"/>
          <p:cNvSpPr>
            <a:spLocks noGrp="1"/>
          </p:cNvSpPr>
          <p:nvPr>
            <p:ph type="sldImg"/>
          </p:nvPr>
        </p:nvSpPr>
        <p:spPr>
          <a:xfrm>
            <a:off x="1143000" y="685800"/>
            <a:ext cx="4571640" cy="3428640"/>
          </a:xfrm>
          <a:prstGeom prst="rect">
            <a:avLst/>
          </a:prstGeom>
          <a:ln w="0">
            <a:noFill/>
          </a:ln>
        </p:spPr>
      </p:sp>
      <p:sp>
        <p:nvSpPr>
          <p:cNvPr id="363" name="PlaceHolder 2"/>
          <p:cNvSpPr>
            <a:spLocks noGrp="1"/>
          </p:cNvSpPr>
          <p:nvPr>
            <p:ph type="body"/>
          </p:nvPr>
        </p:nvSpPr>
        <p:spPr>
          <a:xfrm>
            <a:off x="685800" y="4343400"/>
            <a:ext cx="5486040" cy="4114440"/>
          </a:xfrm>
          <a:prstGeom prst="rect">
            <a:avLst/>
          </a:prstGeom>
          <a:noFill/>
          <a:ln w="0">
            <a:noFill/>
          </a:ln>
        </p:spPr>
        <p:txBody>
          <a:bodyPr anchor="t">
            <a:noAutofit/>
          </a:bodyPr>
          <a:p>
            <a:pPr marL="216000" indent="0">
              <a:lnSpc>
                <a:spcPct val="100000"/>
              </a:lnSpc>
              <a:buNone/>
            </a:pPr>
            <a:r>
              <a:rPr b="0" lang="en-US" sz="2000" spc="-1" strike="noStrike">
                <a:solidFill>
                  <a:srgbClr val="000000"/>
                </a:solidFill>
                <a:latin typeface="Arial"/>
              </a:rPr>
              <a:t>Note to students: make sure you can fill in the XX here</a:t>
            </a:r>
            <a:endParaRPr b="0" lang="en-US" sz="2000" spc="-1" strike="noStrike">
              <a:solidFill>
                <a:srgbClr val="000000"/>
              </a:solidFill>
              <a:latin typeface="Arial"/>
            </a:endParaRPr>
          </a:p>
        </p:txBody>
      </p:sp>
      <p:sp>
        <p:nvSpPr>
          <p:cNvPr id="364" name="PlaceHolder 3"/>
          <p:cNvSpPr>
            <a:spLocks noGrp="1"/>
          </p:cNvSpPr>
          <p:nvPr>
            <p:ph type="sldNum" idx="21"/>
          </p:nvPr>
        </p:nvSpPr>
        <p:spPr>
          <a:xfrm>
            <a:off x="3884760" y="8685360"/>
            <a:ext cx="2971440" cy="456840"/>
          </a:xfrm>
          <a:prstGeom prst="rect">
            <a:avLst/>
          </a:prstGeom>
          <a:noFill/>
          <a:ln w="0">
            <a:noFill/>
          </a:ln>
        </p:spPr>
        <p:txBody>
          <a:bodyPr anchor="b">
            <a:noAutofit/>
          </a:bodyPr>
          <a:lstStyle>
            <a:lvl1pPr indent="0" algn="r">
              <a:lnSpc>
                <a:spcPct val="100000"/>
              </a:lnSpc>
              <a:buNone/>
              <a:defRPr b="0" lang="en-US" sz="1200" spc="-1" strike="noStrike">
                <a:solidFill>
                  <a:srgbClr val="000000"/>
                </a:solidFill>
                <a:latin typeface="+mn-lt"/>
                <a:ea typeface="+mn-ea"/>
              </a:defRPr>
            </a:lvl1pPr>
          </a:lstStyle>
          <a:p>
            <a:pPr indent="0" algn="r">
              <a:lnSpc>
                <a:spcPct val="100000"/>
              </a:lnSpc>
              <a:buNone/>
            </a:pPr>
            <a:fld id="{7F1EFAF3-BAD8-42B1-9789-3C9C4B5152C5}" type="slidenum">
              <a:rPr b="0" lang="en-US" sz="1200" spc="-1" strike="noStrike">
                <a:solidFill>
                  <a:srgbClr val="000000"/>
                </a:solidFill>
                <a:latin typeface="+mn-lt"/>
                <a:ea typeface="+mn-ea"/>
              </a:rPr>
              <a:t>&lt;number&gt;</a:t>
            </a:fld>
            <a:endParaRPr b="0" lang="en-US" sz="1200" spc="-1" strike="noStrike">
              <a:solidFill>
                <a:srgbClr val="000000"/>
              </a:solidFill>
              <a:latin typeface="Times New Roman"/>
            </a:endParaRPr>
          </a:p>
        </p:txBody>
      </p:sp>
    </p:spTree>
  </p:cSld>
</p:notes>
</file>

<file path=ppt/notesSlides/notesSlide1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5" name="PlaceHolder 1"/>
          <p:cNvSpPr>
            <a:spLocks noGrp="1"/>
          </p:cNvSpPr>
          <p:nvPr>
            <p:ph type="sldImg"/>
          </p:nvPr>
        </p:nvSpPr>
        <p:spPr>
          <a:xfrm>
            <a:off x="1143000" y="685800"/>
            <a:ext cx="4571640" cy="3428640"/>
          </a:xfrm>
          <a:prstGeom prst="rect">
            <a:avLst/>
          </a:prstGeom>
          <a:ln w="0">
            <a:noFill/>
          </a:ln>
        </p:spPr>
      </p:sp>
      <p:sp>
        <p:nvSpPr>
          <p:cNvPr id="366" name="PlaceHolder 2"/>
          <p:cNvSpPr>
            <a:spLocks noGrp="1"/>
          </p:cNvSpPr>
          <p:nvPr>
            <p:ph type="body"/>
          </p:nvPr>
        </p:nvSpPr>
        <p:spPr>
          <a:xfrm>
            <a:off x="685800" y="4343400"/>
            <a:ext cx="5486040" cy="4114440"/>
          </a:xfrm>
          <a:prstGeom prst="rect">
            <a:avLst/>
          </a:prstGeom>
          <a:noFill/>
          <a:ln w="0">
            <a:noFill/>
          </a:ln>
        </p:spPr>
        <p:txBody>
          <a:bodyPr anchor="t">
            <a:noAutofit/>
          </a:bodyPr>
          <a:p>
            <a:pPr marL="216000" indent="0">
              <a:buNone/>
            </a:pPr>
            <a:endParaRPr b="0" lang="en-US" sz="1800" spc="-1" strike="noStrike">
              <a:solidFill>
                <a:srgbClr val="000000"/>
              </a:solidFill>
              <a:latin typeface="Arial"/>
            </a:endParaRPr>
          </a:p>
        </p:txBody>
      </p:sp>
      <p:sp>
        <p:nvSpPr>
          <p:cNvPr id="367" name="PlaceHolder 3"/>
          <p:cNvSpPr>
            <a:spLocks noGrp="1"/>
          </p:cNvSpPr>
          <p:nvPr>
            <p:ph type="sldNum" idx="22"/>
          </p:nvPr>
        </p:nvSpPr>
        <p:spPr>
          <a:xfrm>
            <a:off x="3884760" y="8685360"/>
            <a:ext cx="2971440" cy="456840"/>
          </a:xfrm>
          <a:prstGeom prst="rect">
            <a:avLst/>
          </a:prstGeom>
          <a:noFill/>
          <a:ln w="0">
            <a:noFill/>
          </a:ln>
        </p:spPr>
        <p:txBody>
          <a:bodyPr anchor="b">
            <a:noAutofit/>
          </a:bodyPr>
          <a:lstStyle>
            <a:lvl1pPr indent="0" algn="r">
              <a:lnSpc>
                <a:spcPct val="100000"/>
              </a:lnSpc>
              <a:buNone/>
              <a:defRPr b="0" lang="en-US" sz="1200" spc="-1" strike="noStrike">
                <a:solidFill>
                  <a:srgbClr val="000000"/>
                </a:solidFill>
                <a:latin typeface="+mn-lt"/>
                <a:ea typeface="+mn-ea"/>
              </a:defRPr>
            </a:lvl1pPr>
          </a:lstStyle>
          <a:p>
            <a:pPr indent="0" algn="r">
              <a:lnSpc>
                <a:spcPct val="100000"/>
              </a:lnSpc>
              <a:buNone/>
            </a:pPr>
            <a:fld id="{77FFABF9-CA0C-4006-AA8E-9817018EB086}" type="slidenum">
              <a:rPr b="0" lang="en-US" sz="1200" spc="-1" strike="noStrike">
                <a:solidFill>
                  <a:srgbClr val="000000"/>
                </a:solidFill>
                <a:latin typeface="+mn-lt"/>
                <a:ea typeface="+mn-ea"/>
              </a:rPr>
              <a:t>&lt;number&gt;</a:t>
            </a:fld>
            <a:endParaRPr b="0" lang="en-US" sz="1200" spc="-1" strike="noStrike">
              <a:solidFill>
                <a:srgbClr val="000000"/>
              </a:solidFill>
              <a:latin typeface="Times New Roman"/>
            </a:endParaRPr>
          </a:p>
        </p:txBody>
      </p:sp>
    </p:spTree>
  </p:cSld>
</p:notes>
</file>

<file path=ppt/notesSlides/notesSlide1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8" name="PlaceHolder 1"/>
          <p:cNvSpPr>
            <a:spLocks noGrp="1"/>
          </p:cNvSpPr>
          <p:nvPr>
            <p:ph type="sldImg"/>
          </p:nvPr>
        </p:nvSpPr>
        <p:spPr>
          <a:xfrm>
            <a:off x="1143000" y="685800"/>
            <a:ext cx="4571640" cy="3428640"/>
          </a:xfrm>
          <a:prstGeom prst="rect">
            <a:avLst/>
          </a:prstGeom>
          <a:ln w="0">
            <a:noFill/>
          </a:ln>
        </p:spPr>
      </p:sp>
      <p:sp>
        <p:nvSpPr>
          <p:cNvPr id="369" name="PlaceHolder 2"/>
          <p:cNvSpPr>
            <a:spLocks noGrp="1"/>
          </p:cNvSpPr>
          <p:nvPr>
            <p:ph type="body"/>
          </p:nvPr>
        </p:nvSpPr>
        <p:spPr>
          <a:xfrm>
            <a:off x="685800" y="4343400"/>
            <a:ext cx="5486040" cy="4114440"/>
          </a:xfrm>
          <a:prstGeom prst="rect">
            <a:avLst/>
          </a:prstGeom>
          <a:noFill/>
          <a:ln w="0">
            <a:noFill/>
          </a:ln>
        </p:spPr>
        <p:txBody>
          <a:bodyPr anchor="t">
            <a:noAutofit/>
          </a:bodyPr>
          <a:p>
            <a:pPr marL="216000" indent="0">
              <a:buNone/>
            </a:pPr>
            <a:endParaRPr b="0" lang="en-US" sz="1800" spc="-1" strike="noStrike">
              <a:solidFill>
                <a:srgbClr val="000000"/>
              </a:solidFill>
              <a:latin typeface="Arial"/>
            </a:endParaRPr>
          </a:p>
        </p:txBody>
      </p:sp>
      <p:sp>
        <p:nvSpPr>
          <p:cNvPr id="370" name="PlaceHolder 3"/>
          <p:cNvSpPr>
            <a:spLocks noGrp="1"/>
          </p:cNvSpPr>
          <p:nvPr>
            <p:ph type="sldNum" idx="23"/>
          </p:nvPr>
        </p:nvSpPr>
        <p:spPr>
          <a:xfrm>
            <a:off x="3884760" y="8685360"/>
            <a:ext cx="2971440" cy="456840"/>
          </a:xfrm>
          <a:prstGeom prst="rect">
            <a:avLst/>
          </a:prstGeom>
          <a:noFill/>
          <a:ln w="0">
            <a:noFill/>
          </a:ln>
        </p:spPr>
        <p:txBody>
          <a:bodyPr anchor="b">
            <a:noAutofit/>
          </a:bodyPr>
          <a:lstStyle>
            <a:lvl1pPr indent="0" algn="r">
              <a:lnSpc>
                <a:spcPct val="100000"/>
              </a:lnSpc>
              <a:buNone/>
              <a:defRPr b="0" lang="en-US" sz="1200" spc="-1" strike="noStrike">
                <a:solidFill>
                  <a:srgbClr val="000000"/>
                </a:solidFill>
                <a:latin typeface="+mn-lt"/>
                <a:ea typeface="+mn-ea"/>
              </a:defRPr>
            </a:lvl1pPr>
          </a:lstStyle>
          <a:p>
            <a:pPr indent="0" algn="r">
              <a:lnSpc>
                <a:spcPct val="100000"/>
              </a:lnSpc>
              <a:buNone/>
            </a:pPr>
            <a:fld id="{61945FEB-3B58-41B2-B4BC-0016E398A9C2}" type="slidenum">
              <a:rPr b="0" lang="en-US" sz="1200" spc="-1" strike="noStrike">
                <a:solidFill>
                  <a:srgbClr val="000000"/>
                </a:solidFill>
                <a:latin typeface="+mn-lt"/>
                <a:ea typeface="+mn-ea"/>
              </a:rPr>
              <a:t>&lt;number&gt;</a:t>
            </a:fld>
            <a:endParaRPr b="0" lang="en-US" sz="1200" spc="-1" strike="noStrike">
              <a:solidFill>
                <a:srgbClr val="000000"/>
              </a:solidFill>
              <a:latin typeface="Times New Roman"/>
            </a:endParaRPr>
          </a:p>
        </p:txBody>
      </p:sp>
    </p:spTree>
  </p:cSld>
</p:notes>
</file>

<file path=ppt/notesSlides/notesSlide1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1" name="PlaceHolder 1"/>
          <p:cNvSpPr>
            <a:spLocks noGrp="1"/>
          </p:cNvSpPr>
          <p:nvPr>
            <p:ph type="sldImg"/>
          </p:nvPr>
        </p:nvSpPr>
        <p:spPr>
          <a:xfrm>
            <a:off x="1143000" y="685800"/>
            <a:ext cx="4571640" cy="3428640"/>
          </a:xfrm>
          <a:prstGeom prst="rect">
            <a:avLst/>
          </a:prstGeom>
          <a:ln w="0">
            <a:noFill/>
          </a:ln>
        </p:spPr>
      </p:sp>
      <p:sp>
        <p:nvSpPr>
          <p:cNvPr id="372" name="PlaceHolder 2"/>
          <p:cNvSpPr>
            <a:spLocks noGrp="1"/>
          </p:cNvSpPr>
          <p:nvPr>
            <p:ph type="body"/>
          </p:nvPr>
        </p:nvSpPr>
        <p:spPr>
          <a:xfrm>
            <a:off x="685800" y="4343400"/>
            <a:ext cx="5486040" cy="4114440"/>
          </a:xfrm>
          <a:prstGeom prst="rect">
            <a:avLst/>
          </a:prstGeom>
          <a:noFill/>
          <a:ln w="0">
            <a:noFill/>
          </a:ln>
        </p:spPr>
        <p:txBody>
          <a:bodyPr anchor="t">
            <a:noAutofit/>
          </a:bodyPr>
          <a:p>
            <a:pPr marL="216000" indent="0">
              <a:buNone/>
            </a:pPr>
            <a:endParaRPr b="0" lang="en-US" sz="1800" spc="-1" strike="noStrike">
              <a:solidFill>
                <a:srgbClr val="000000"/>
              </a:solidFill>
              <a:latin typeface="Arial"/>
            </a:endParaRPr>
          </a:p>
        </p:txBody>
      </p:sp>
      <p:sp>
        <p:nvSpPr>
          <p:cNvPr id="373" name="PlaceHolder 3"/>
          <p:cNvSpPr>
            <a:spLocks noGrp="1"/>
          </p:cNvSpPr>
          <p:nvPr>
            <p:ph type="sldNum" idx="24"/>
          </p:nvPr>
        </p:nvSpPr>
        <p:spPr>
          <a:xfrm>
            <a:off x="3884760" y="8685360"/>
            <a:ext cx="2971440" cy="456840"/>
          </a:xfrm>
          <a:prstGeom prst="rect">
            <a:avLst/>
          </a:prstGeom>
          <a:noFill/>
          <a:ln w="0">
            <a:noFill/>
          </a:ln>
        </p:spPr>
        <p:txBody>
          <a:bodyPr anchor="b">
            <a:noAutofit/>
          </a:bodyPr>
          <a:lstStyle>
            <a:lvl1pPr indent="0" algn="r">
              <a:lnSpc>
                <a:spcPct val="100000"/>
              </a:lnSpc>
              <a:buNone/>
              <a:defRPr b="0" lang="en-US" sz="1200" spc="-1" strike="noStrike">
                <a:solidFill>
                  <a:srgbClr val="000000"/>
                </a:solidFill>
                <a:latin typeface="+mn-lt"/>
                <a:ea typeface="+mn-ea"/>
              </a:defRPr>
            </a:lvl1pPr>
          </a:lstStyle>
          <a:p>
            <a:pPr indent="0" algn="r">
              <a:lnSpc>
                <a:spcPct val="100000"/>
              </a:lnSpc>
              <a:buNone/>
            </a:pPr>
            <a:fld id="{C17B4A60-EDF8-4E7C-BA49-3EFED34C7795}" type="slidenum">
              <a:rPr b="0" lang="en-US" sz="1200" spc="-1" strike="noStrike">
                <a:solidFill>
                  <a:srgbClr val="000000"/>
                </a:solidFill>
                <a:latin typeface="+mn-lt"/>
                <a:ea typeface="+mn-ea"/>
              </a:rPr>
              <a:t>&lt;number&gt;</a:t>
            </a:fld>
            <a:endParaRPr b="0" lang="en-US" sz="1200" spc="-1" strike="noStrike">
              <a:solidFill>
                <a:srgbClr val="000000"/>
              </a:solidFill>
              <a:latin typeface="Times New Roman"/>
            </a:endParaRPr>
          </a:p>
        </p:txBody>
      </p:sp>
    </p:spTree>
  </p:cSld>
</p:notes>
</file>

<file path=ppt/notesSlides/notesSlide1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4" name="PlaceHolder 1"/>
          <p:cNvSpPr>
            <a:spLocks noGrp="1"/>
          </p:cNvSpPr>
          <p:nvPr>
            <p:ph type="sldImg"/>
          </p:nvPr>
        </p:nvSpPr>
        <p:spPr>
          <a:xfrm>
            <a:off x="1143000" y="685800"/>
            <a:ext cx="4571640" cy="3428640"/>
          </a:xfrm>
          <a:prstGeom prst="rect">
            <a:avLst/>
          </a:prstGeom>
          <a:ln w="0">
            <a:noFill/>
          </a:ln>
        </p:spPr>
      </p:sp>
      <p:sp>
        <p:nvSpPr>
          <p:cNvPr id="375" name="PlaceHolder 2"/>
          <p:cNvSpPr>
            <a:spLocks noGrp="1"/>
          </p:cNvSpPr>
          <p:nvPr>
            <p:ph type="body"/>
          </p:nvPr>
        </p:nvSpPr>
        <p:spPr>
          <a:xfrm>
            <a:off x="685800" y="4343400"/>
            <a:ext cx="5486040" cy="4114440"/>
          </a:xfrm>
          <a:prstGeom prst="rect">
            <a:avLst/>
          </a:prstGeom>
          <a:noFill/>
          <a:ln w="0">
            <a:noFill/>
          </a:ln>
        </p:spPr>
        <p:txBody>
          <a:bodyPr anchor="t">
            <a:noAutofit/>
          </a:bodyPr>
          <a:p>
            <a:pPr marL="216000" indent="0">
              <a:buNone/>
            </a:pPr>
            <a:endParaRPr b="0" lang="en-US" sz="1800" spc="-1" strike="noStrike">
              <a:solidFill>
                <a:srgbClr val="000000"/>
              </a:solidFill>
              <a:latin typeface="Arial"/>
            </a:endParaRPr>
          </a:p>
        </p:txBody>
      </p:sp>
      <p:sp>
        <p:nvSpPr>
          <p:cNvPr id="376" name="PlaceHolder 3"/>
          <p:cNvSpPr>
            <a:spLocks noGrp="1"/>
          </p:cNvSpPr>
          <p:nvPr>
            <p:ph type="sldNum" idx="25"/>
          </p:nvPr>
        </p:nvSpPr>
        <p:spPr>
          <a:xfrm>
            <a:off x="3884760" y="8685360"/>
            <a:ext cx="2971440" cy="456840"/>
          </a:xfrm>
          <a:prstGeom prst="rect">
            <a:avLst/>
          </a:prstGeom>
          <a:noFill/>
          <a:ln w="0">
            <a:noFill/>
          </a:ln>
        </p:spPr>
        <p:txBody>
          <a:bodyPr anchor="b">
            <a:noAutofit/>
          </a:bodyPr>
          <a:lstStyle>
            <a:lvl1pPr indent="0" algn="r">
              <a:lnSpc>
                <a:spcPct val="100000"/>
              </a:lnSpc>
              <a:buNone/>
              <a:defRPr b="0" lang="en-US" sz="1200" spc="-1" strike="noStrike">
                <a:solidFill>
                  <a:srgbClr val="000000"/>
                </a:solidFill>
                <a:latin typeface="+mn-lt"/>
                <a:ea typeface="+mn-ea"/>
              </a:defRPr>
            </a:lvl1pPr>
          </a:lstStyle>
          <a:p>
            <a:pPr indent="0" algn="r">
              <a:lnSpc>
                <a:spcPct val="100000"/>
              </a:lnSpc>
              <a:buNone/>
            </a:pPr>
            <a:fld id="{D0ECC829-815A-4718-9AEC-048794F011A2}" type="slidenum">
              <a:rPr b="0" lang="en-US" sz="1200" spc="-1" strike="noStrike">
                <a:solidFill>
                  <a:srgbClr val="000000"/>
                </a:solidFill>
                <a:latin typeface="+mn-lt"/>
                <a:ea typeface="+mn-ea"/>
              </a:rPr>
              <a:t>&lt;number&gt;</a:t>
            </a:fld>
            <a:endParaRPr b="0" lang="en-US" sz="1200" spc="-1" strike="noStrike">
              <a:solidFill>
                <a:srgbClr val="000000"/>
              </a:solidFill>
              <a:latin typeface="Times New Roman"/>
            </a:endParaRPr>
          </a:p>
        </p:txBody>
      </p:sp>
    </p:spTree>
  </p:cSld>
</p:notes>
</file>

<file path=ppt/notesSlides/notesSlide1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7" name="PlaceHolder 1"/>
          <p:cNvSpPr>
            <a:spLocks noGrp="1"/>
          </p:cNvSpPr>
          <p:nvPr>
            <p:ph type="sldImg"/>
          </p:nvPr>
        </p:nvSpPr>
        <p:spPr>
          <a:xfrm>
            <a:off x="1143000" y="685800"/>
            <a:ext cx="4571640" cy="3428640"/>
          </a:xfrm>
          <a:prstGeom prst="rect">
            <a:avLst/>
          </a:prstGeom>
          <a:ln w="0">
            <a:noFill/>
          </a:ln>
        </p:spPr>
      </p:sp>
      <p:sp>
        <p:nvSpPr>
          <p:cNvPr id="378" name="PlaceHolder 2"/>
          <p:cNvSpPr>
            <a:spLocks noGrp="1"/>
          </p:cNvSpPr>
          <p:nvPr>
            <p:ph type="body"/>
          </p:nvPr>
        </p:nvSpPr>
        <p:spPr>
          <a:xfrm>
            <a:off x="685800" y="4343400"/>
            <a:ext cx="5486040" cy="4114440"/>
          </a:xfrm>
          <a:prstGeom prst="rect">
            <a:avLst/>
          </a:prstGeom>
          <a:noFill/>
          <a:ln w="0">
            <a:noFill/>
          </a:ln>
        </p:spPr>
        <p:txBody>
          <a:bodyPr anchor="t">
            <a:noAutofit/>
          </a:bodyPr>
          <a:p>
            <a:pPr marL="216000" indent="0">
              <a:lnSpc>
                <a:spcPct val="100000"/>
              </a:lnSpc>
              <a:buNone/>
            </a:pPr>
            <a:r>
              <a:rPr b="0" lang="en-US" sz="2000" spc="-1" strike="noStrike">
                <a:solidFill>
                  <a:srgbClr val="000000"/>
                </a:solidFill>
                <a:latin typeface="Arial"/>
              </a:rPr>
              <a:t>Optional</a:t>
            </a:r>
            <a:endParaRPr b="0" lang="en-US" sz="2000" spc="-1" strike="noStrike">
              <a:solidFill>
                <a:srgbClr val="000000"/>
              </a:solidFill>
              <a:latin typeface="Arial"/>
            </a:endParaRPr>
          </a:p>
        </p:txBody>
      </p:sp>
      <p:sp>
        <p:nvSpPr>
          <p:cNvPr id="379" name="PlaceHolder 3"/>
          <p:cNvSpPr>
            <a:spLocks noGrp="1"/>
          </p:cNvSpPr>
          <p:nvPr>
            <p:ph type="sldNum" idx="26"/>
          </p:nvPr>
        </p:nvSpPr>
        <p:spPr>
          <a:xfrm>
            <a:off x="3884760" y="8685360"/>
            <a:ext cx="2971440" cy="456840"/>
          </a:xfrm>
          <a:prstGeom prst="rect">
            <a:avLst/>
          </a:prstGeom>
          <a:noFill/>
          <a:ln w="0">
            <a:noFill/>
          </a:ln>
        </p:spPr>
        <p:txBody>
          <a:bodyPr anchor="b">
            <a:noAutofit/>
          </a:bodyPr>
          <a:lstStyle>
            <a:lvl1pPr indent="0" algn="r">
              <a:lnSpc>
                <a:spcPct val="100000"/>
              </a:lnSpc>
              <a:buNone/>
              <a:defRPr b="0" lang="en-US" sz="1200" spc="-1" strike="noStrike">
                <a:solidFill>
                  <a:srgbClr val="000000"/>
                </a:solidFill>
                <a:latin typeface="+mn-lt"/>
                <a:ea typeface="+mn-ea"/>
              </a:defRPr>
            </a:lvl1pPr>
          </a:lstStyle>
          <a:p>
            <a:pPr indent="0" algn="r">
              <a:lnSpc>
                <a:spcPct val="100000"/>
              </a:lnSpc>
              <a:buNone/>
            </a:pPr>
            <a:fld id="{45CC751F-56EA-4CD6-9614-D7F76AA42F01}" type="slidenum">
              <a:rPr b="0" lang="en-US" sz="1200" spc="-1" strike="noStrike">
                <a:solidFill>
                  <a:srgbClr val="000000"/>
                </a:solidFill>
                <a:latin typeface="+mn-lt"/>
                <a:ea typeface="+mn-ea"/>
              </a:rPr>
              <a:t>&lt;number&gt;</a:t>
            </a:fld>
            <a:endParaRPr b="0" lang="en-US" sz="1200" spc="-1" strike="noStrike">
              <a:solidFill>
                <a:srgbClr val="000000"/>
              </a:solidFill>
              <a:latin typeface="Times New Roman"/>
            </a:endParaRPr>
          </a:p>
        </p:txBody>
      </p:sp>
    </p:spTree>
  </p:cSld>
</p:notes>
</file>

<file path=ppt/notesSlides/notesSlide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1" name="PlaceHolder 1"/>
          <p:cNvSpPr>
            <a:spLocks noGrp="1"/>
          </p:cNvSpPr>
          <p:nvPr>
            <p:ph type="sldImg"/>
          </p:nvPr>
        </p:nvSpPr>
        <p:spPr>
          <a:xfrm>
            <a:off x="1143000" y="685800"/>
            <a:ext cx="4571640" cy="3428640"/>
          </a:xfrm>
          <a:prstGeom prst="rect">
            <a:avLst/>
          </a:prstGeom>
          <a:ln w="0">
            <a:noFill/>
          </a:ln>
        </p:spPr>
      </p:sp>
      <p:sp>
        <p:nvSpPr>
          <p:cNvPr id="342" name="PlaceHolder 2"/>
          <p:cNvSpPr>
            <a:spLocks noGrp="1"/>
          </p:cNvSpPr>
          <p:nvPr>
            <p:ph type="body"/>
          </p:nvPr>
        </p:nvSpPr>
        <p:spPr>
          <a:xfrm>
            <a:off x="685800" y="4343400"/>
            <a:ext cx="5486040" cy="4114440"/>
          </a:xfrm>
          <a:prstGeom prst="rect">
            <a:avLst/>
          </a:prstGeom>
          <a:noFill/>
          <a:ln w="0">
            <a:noFill/>
          </a:ln>
        </p:spPr>
        <p:txBody>
          <a:bodyPr anchor="t">
            <a:noAutofit/>
          </a:bodyPr>
          <a:p>
            <a:pPr marL="216000" indent="0">
              <a:buNone/>
            </a:pPr>
            <a:endParaRPr b="0" lang="en-US" sz="1800" spc="-1" strike="noStrike">
              <a:solidFill>
                <a:srgbClr val="000000"/>
              </a:solidFill>
              <a:latin typeface="Arial"/>
            </a:endParaRPr>
          </a:p>
        </p:txBody>
      </p:sp>
      <p:sp>
        <p:nvSpPr>
          <p:cNvPr id="343" name="PlaceHolder 3"/>
          <p:cNvSpPr>
            <a:spLocks noGrp="1"/>
          </p:cNvSpPr>
          <p:nvPr>
            <p:ph type="sldNum" idx="14"/>
          </p:nvPr>
        </p:nvSpPr>
        <p:spPr>
          <a:xfrm>
            <a:off x="3884760" y="8685360"/>
            <a:ext cx="2971440" cy="456840"/>
          </a:xfrm>
          <a:prstGeom prst="rect">
            <a:avLst/>
          </a:prstGeom>
          <a:noFill/>
          <a:ln w="0">
            <a:noFill/>
          </a:ln>
        </p:spPr>
        <p:txBody>
          <a:bodyPr anchor="b">
            <a:noAutofit/>
          </a:bodyPr>
          <a:lstStyle>
            <a:lvl1pPr indent="0" algn="r">
              <a:lnSpc>
                <a:spcPct val="100000"/>
              </a:lnSpc>
              <a:buNone/>
              <a:defRPr b="0" lang="en-US" sz="1200" spc="-1" strike="noStrike">
                <a:solidFill>
                  <a:srgbClr val="000000"/>
                </a:solidFill>
                <a:latin typeface="+mn-lt"/>
                <a:ea typeface="+mn-ea"/>
              </a:defRPr>
            </a:lvl1pPr>
          </a:lstStyle>
          <a:p>
            <a:pPr indent="0" algn="r">
              <a:lnSpc>
                <a:spcPct val="100000"/>
              </a:lnSpc>
              <a:buNone/>
            </a:pPr>
            <a:fld id="{931BD291-EA2F-444E-9F1C-7BB0BB622145}" type="slidenum">
              <a:rPr b="0" lang="en-US" sz="1200" spc="-1" strike="noStrike">
                <a:solidFill>
                  <a:srgbClr val="000000"/>
                </a:solidFill>
                <a:latin typeface="+mn-lt"/>
                <a:ea typeface="+mn-ea"/>
              </a:rPr>
              <a:t>&lt;number&gt;</a:t>
            </a:fld>
            <a:endParaRPr b="0" lang="en-US" sz="1200" spc="-1" strike="noStrike">
              <a:solidFill>
                <a:srgbClr val="000000"/>
              </a:solidFill>
              <a:latin typeface="Times New Roman"/>
            </a:endParaRPr>
          </a:p>
        </p:txBody>
      </p:sp>
    </p:spTree>
  </p:cSld>
</p:notes>
</file>

<file path=ppt/notesSlides/notesSlide2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0" name="PlaceHolder 1"/>
          <p:cNvSpPr>
            <a:spLocks noGrp="1"/>
          </p:cNvSpPr>
          <p:nvPr>
            <p:ph type="sldImg"/>
          </p:nvPr>
        </p:nvSpPr>
        <p:spPr>
          <a:xfrm>
            <a:off x="1143000" y="685800"/>
            <a:ext cx="4571640" cy="3428640"/>
          </a:xfrm>
          <a:prstGeom prst="rect">
            <a:avLst/>
          </a:prstGeom>
          <a:ln w="0">
            <a:noFill/>
          </a:ln>
        </p:spPr>
      </p:sp>
      <p:sp>
        <p:nvSpPr>
          <p:cNvPr id="381" name="PlaceHolder 2"/>
          <p:cNvSpPr>
            <a:spLocks noGrp="1"/>
          </p:cNvSpPr>
          <p:nvPr>
            <p:ph type="body"/>
          </p:nvPr>
        </p:nvSpPr>
        <p:spPr>
          <a:xfrm>
            <a:off x="685800" y="4343400"/>
            <a:ext cx="5486040" cy="4114440"/>
          </a:xfrm>
          <a:prstGeom prst="rect">
            <a:avLst/>
          </a:prstGeom>
          <a:noFill/>
          <a:ln w="0">
            <a:noFill/>
          </a:ln>
        </p:spPr>
        <p:txBody>
          <a:bodyPr anchor="t">
            <a:noAutofit/>
          </a:bodyPr>
          <a:p>
            <a:pPr marL="216000" indent="0">
              <a:buNone/>
            </a:pPr>
            <a:endParaRPr b="0" lang="en-US" sz="1800" spc="-1" strike="noStrike">
              <a:solidFill>
                <a:srgbClr val="000000"/>
              </a:solidFill>
              <a:latin typeface="Arial"/>
            </a:endParaRPr>
          </a:p>
        </p:txBody>
      </p:sp>
      <p:sp>
        <p:nvSpPr>
          <p:cNvPr id="382" name="PlaceHolder 3"/>
          <p:cNvSpPr>
            <a:spLocks noGrp="1"/>
          </p:cNvSpPr>
          <p:nvPr>
            <p:ph type="sldNum" idx="27"/>
          </p:nvPr>
        </p:nvSpPr>
        <p:spPr>
          <a:xfrm>
            <a:off x="3884760" y="8685360"/>
            <a:ext cx="2971440" cy="456840"/>
          </a:xfrm>
          <a:prstGeom prst="rect">
            <a:avLst/>
          </a:prstGeom>
          <a:noFill/>
          <a:ln w="0">
            <a:noFill/>
          </a:ln>
        </p:spPr>
        <p:txBody>
          <a:bodyPr anchor="b">
            <a:noAutofit/>
          </a:bodyPr>
          <a:lstStyle>
            <a:lvl1pPr indent="0" algn="r">
              <a:lnSpc>
                <a:spcPct val="100000"/>
              </a:lnSpc>
              <a:buNone/>
              <a:defRPr b="0" lang="en-US" sz="1200" spc="-1" strike="noStrike">
                <a:solidFill>
                  <a:srgbClr val="000000"/>
                </a:solidFill>
                <a:latin typeface="+mn-lt"/>
                <a:ea typeface="+mn-ea"/>
              </a:defRPr>
            </a:lvl1pPr>
          </a:lstStyle>
          <a:p>
            <a:pPr indent="0" algn="r">
              <a:lnSpc>
                <a:spcPct val="100000"/>
              </a:lnSpc>
              <a:buNone/>
            </a:pPr>
            <a:fld id="{02FAC0A4-1FC2-4BBC-BBC9-06A266E6EB8C}" type="slidenum">
              <a:rPr b="0" lang="en-US" sz="1200" spc="-1" strike="noStrike">
                <a:solidFill>
                  <a:srgbClr val="000000"/>
                </a:solidFill>
                <a:latin typeface="+mn-lt"/>
                <a:ea typeface="+mn-ea"/>
              </a:rPr>
              <a:t>&lt;number&gt;</a:t>
            </a:fld>
            <a:endParaRPr b="0" lang="en-US" sz="1200" spc="-1" strike="noStrike">
              <a:solidFill>
                <a:srgbClr val="000000"/>
              </a:solidFill>
              <a:latin typeface="Times New Roman"/>
            </a:endParaRPr>
          </a:p>
        </p:txBody>
      </p:sp>
    </p:spTree>
  </p:cSld>
</p:notes>
</file>

<file path=ppt/notesSlides/notesSlide2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3" name="PlaceHolder 1"/>
          <p:cNvSpPr>
            <a:spLocks noGrp="1"/>
          </p:cNvSpPr>
          <p:nvPr>
            <p:ph type="sldImg"/>
          </p:nvPr>
        </p:nvSpPr>
        <p:spPr>
          <a:xfrm>
            <a:off x="1143000" y="685800"/>
            <a:ext cx="4571640" cy="3428640"/>
          </a:xfrm>
          <a:prstGeom prst="rect">
            <a:avLst/>
          </a:prstGeom>
          <a:ln w="0">
            <a:noFill/>
          </a:ln>
        </p:spPr>
      </p:sp>
      <p:sp>
        <p:nvSpPr>
          <p:cNvPr id="384" name="PlaceHolder 2"/>
          <p:cNvSpPr>
            <a:spLocks noGrp="1"/>
          </p:cNvSpPr>
          <p:nvPr>
            <p:ph type="body"/>
          </p:nvPr>
        </p:nvSpPr>
        <p:spPr>
          <a:xfrm>
            <a:off x="685800" y="4343400"/>
            <a:ext cx="5486040" cy="4114440"/>
          </a:xfrm>
          <a:prstGeom prst="rect">
            <a:avLst/>
          </a:prstGeom>
          <a:noFill/>
          <a:ln w="0">
            <a:noFill/>
          </a:ln>
        </p:spPr>
        <p:txBody>
          <a:bodyPr anchor="t">
            <a:noAutofit/>
          </a:bodyPr>
          <a:p>
            <a:pPr marL="216000" indent="0">
              <a:lnSpc>
                <a:spcPct val="100000"/>
              </a:lnSpc>
              <a:buNone/>
            </a:pPr>
            <a:r>
              <a:rPr b="0" lang="en-US" sz="2000" spc="-1" strike="noStrike">
                <a:solidFill>
                  <a:srgbClr val="000000"/>
                </a:solidFill>
                <a:latin typeface="Arial"/>
              </a:rPr>
              <a:t>From eppanen hamalainen eeg-tool-for-brain</a:t>
            </a:r>
            <a:endParaRPr b="0" lang="en-US" sz="2000" spc="-1" strike="noStrike">
              <a:solidFill>
                <a:srgbClr val="000000"/>
              </a:solidFill>
              <a:latin typeface="Arial"/>
            </a:endParaRPr>
          </a:p>
        </p:txBody>
      </p:sp>
      <p:sp>
        <p:nvSpPr>
          <p:cNvPr id="385" name="PlaceHolder 3"/>
          <p:cNvSpPr>
            <a:spLocks noGrp="1"/>
          </p:cNvSpPr>
          <p:nvPr>
            <p:ph type="sldNum" idx="28"/>
          </p:nvPr>
        </p:nvSpPr>
        <p:spPr>
          <a:xfrm>
            <a:off x="3884760" y="8685360"/>
            <a:ext cx="2971440" cy="456840"/>
          </a:xfrm>
          <a:prstGeom prst="rect">
            <a:avLst/>
          </a:prstGeom>
          <a:noFill/>
          <a:ln w="0">
            <a:noFill/>
          </a:ln>
        </p:spPr>
        <p:txBody>
          <a:bodyPr anchor="b">
            <a:noAutofit/>
          </a:bodyPr>
          <a:lstStyle>
            <a:lvl1pPr indent="0" algn="r">
              <a:lnSpc>
                <a:spcPct val="100000"/>
              </a:lnSpc>
              <a:buNone/>
              <a:defRPr b="0" lang="en-US" sz="1200" spc="-1" strike="noStrike">
                <a:solidFill>
                  <a:srgbClr val="000000"/>
                </a:solidFill>
                <a:latin typeface="+mn-lt"/>
                <a:ea typeface="+mn-ea"/>
              </a:defRPr>
            </a:lvl1pPr>
          </a:lstStyle>
          <a:p>
            <a:pPr indent="0" algn="r">
              <a:lnSpc>
                <a:spcPct val="100000"/>
              </a:lnSpc>
              <a:buNone/>
            </a:pPr>
            <a:fld id="{7732D491-6B2D-41B3-8997-FBA4314DD80D}" type="slidenum">
              <a:rPr b="0" lang="en-US" sz="1200" spc="-1" strike="noStrike">
                <a:solidFill>
                  <a:srgbClr val="000000"/>
                </a:solidFill>
                <a:latin typeface="+mn-lt"/>
                <a:ea typeface="+mn-ea"/>
              </a:rPr>
              <a:t>&lt;number&gt;</a:t>
            </a:fld>
            <a:endParaRPr b="0" lang="en-US" sz="1200" spc="-1" strike="noStrike">
              <a:solidFill>
                <a:srgbClr val="000000"/>
              </a:solidFill>
              <a:latin typeface="Times New Roman"/>
            </a:endParaRPr>
          </a:p>
        </p:txBody>
      </p:sp>
    </p:spTree>
  </p:cSld>
</p:notes>
</file>

<file path=ppt/notesSlides/notesSlide2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6" name="PlaceHolder 1"/>
          <p:cNvSpPr>
            <a:spLocks noGrp="1"/>
          </p:cNvSpPr>
          <p:nvPr>
            <p:ph type="sldImg"/>
          </p:nvPr>
        </p:nvSpPr>
        <p:spPr>
          <a:xfrm>
            <a:off x="1143000" y="685800"/>
            <a:ext cx="4571640" cy="3428640"/>
          </a:xfrm>
          <a:prstGeom prst="rect">
            <a:avLst/>
          </a:prstGeom>
          <a:ln w="0">
            <a:noFill/>
          </a:ln>
        </p:spPr>
      </p:sp>
      <p:sp>
        <p:nvSpPr>
          <p:cNvPr id="387" name="PlaceHolder 2"/>
          <p:cNvSpPr>
            <a:spLocks noGrp="1"/>
          </p:cNvSpPr>
          <p:nvPr>
            <p:ph type="body"/>
          </p:nvPr>
        </p:nvSpPr>
        <p:spPr>
          <a:xfrm>
            <a:off x="685800" y="4343400"/>
            <a:ext cx="5486040" cy="4114440"/>
          </a:xfrm>
          <a:prstGeom prst="rect">
            <a:avLst/>
          </a:prstGeom>
          <a:noFill/>
          <a:ln w="0">
            <a:noFill/>
          </a:ln>
        </p:spPr>
        <p:txBody>
          <a:bodyPr anchor="t">
            <a:noAutofit/>
          </a:bodyPr>
          <a:p>
            <a:pPr marL="216000" indent="0">
              <a:lnSpc>
                <a:spcPct val="100000"/>
              </a:lnSpc>
              <a:buNone/>
            </a:pPr>
            <a:r>
              <a:rPr b="0" lang="en-US" sz="2000" spc="-1" strike="noStrike">
                <a:solidFill>
                  <a:srgbClr val="000000"/>
                </a:solidFill>
                <a:latin typeface="Arial"/>
              </a:rPr>
              <a:t>From eppanen hamalainen eeg-tool-for-brain</a:t>
            </a:r>
            <a:endParaRPr b="0" lang="en-US" sz="2000" spc="-1" strike="noStrike">
              <a:solidFill>
                <a:srgbClr val="000000"/>
              </a:solidFill>
              <a:latin typeface="Arial"/>
            </a:endParaRPr>
          </a:p>
        </p:txBody>
      </p:sp>
      <p:sp>
        <p:nvSpPr>
          <p:cNvPr id="388" name="PlaceHolder 3"/>
          <p:cNvSpPr>
            <a:spLocks noGrp="1"/>
          </p:cNvSpPr>
          <p:nvPr>
            <p:ph type="sldNum" idx="29"/>
          </p:nvPr>
        </p:nvSpPr>
        <p:spPr>
          <a:xfrm>
            <a:off x="3884760" y="8685360"/>
            <a:ext cx="2971440" cy="456840"/>
          </a:xfrm>
          <a:prstGeom prst="rect">
            <a:avLst/>
          </a:prstGeom>
          <a:noFill/>
          <a:ln w="0">
            <a:noFill/>
          </a:ln>
        </p:spPr>
        <p:txBody>
          <a:bodyPr anchor="b">
            <a:noAutofit/>
          </a:bodyPr>
          <a:lstStyle>
            <a:lvl1pPr indent="0" algn="r">
              <a:lnSpc>
                <a:spcPct val="100000"/>
              </a:lnSpc>
              <a:buNone/>
              <a:defRPr b="0" lang="en-US" sz="1200" spc="-1" strike="noStrike">
                <a:solidFill>
                  <a:srgbClr val="000000"/>
                </a:solidFill>
                <a:latin typeface="+mn-lt"/>
                <a:ea typeface="+mn-ea"/>
              </a:defRPr>
            </a:lvl1pPr>
          </a:lstStyle>
          <a:p>
            <a:pPr indent="0" algn="r">
              <a:lnSpc>
                <a:spcPct val="100000"/>
              </a:lnSpc>
              <a:buNone/>
            </a:pPr>
            <a:fld id="{888AD839-5849-41F6-8CCB-57F8B0ECE38C}" type="slidenum">
              <a:rPr b="0" lang="en-US" sz="1200" spc="-1" strike="noStrike">
                <a:solidFill>
                  <a:srgbClr val="000000"/>
                </a:solidFill>
                <a:latin typeface="+mn-lt"/>
                <a:ea typeface="+mn-ea"/>
              </a:rPr>
              <a:t>&lt;number&gt;</a:t>
            </a:fld>
            <a:endParaRPr b="0" lang="en-US" sz="1200" spc="-1" strike="noStrike">
              <a:solidFill>
                <a:srgbClr val="000000"/>
              </a:solidFill>
              <a:latin typeface="Times New Roman"/>
            </a:endParaRPr>
          </a:p>
        </p:txBody>
      </p:sp>
    </p:spTree>
  </p:cSld>
</p:notes>
</file>

<file path=ppt/notesSlides/notesSlide2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9" name="PlaceHolder 1"/>
          <p:cNvSpPr>
            <a:spLocks noGrp="1"/>
          </p:cNvSpPr>
          <p:nvPr>
            <p:ph type="sldImg"/>
          </p:nvPr>
        </p:nvSpPr>
        <p:spPr>
          <a:xfrm>
            <a:off x="1143000" y="685800"/>
            <a:ext cx="4571640" cy="3428640"/>
          </a:xfrm>
          <a:prstGeom prst="rect">
            <a:avLst/>
          </a:prstGeom>
          <a:ln w="0">
            <a:noFill/>
          </a:ln>
        </p:spPr>
      </p:sp>
      <p:sp>
        <p:nvSpPr>
          <p:cNvPr id="390" name="PlaceHolder 2"/>
          <p:cNvSpPr>
            <a:spLocks noGrp="1"/>
          </p:cNvSpPr>
          <p:nvPr>
            <p:ph type="body"/>
          </p:nvPr>
        </p:nvSpPr>
        <p:spPr>
          <a:xfrm>
            <a:off x="685800" y="4343400"/>
            <a:ext cx="5486040" cy="4114440"/>
          </a:xfrm>
          <a:prstGeom prst="rect">
            <a:avLst/>
          </a:prstGeom>
          <a:noFill/>
          <a:ln w="0">
            <a:noFill/>
          </a:ln>
        </p:spPr>
        <p:txBody>
          <a:bodyPr anchor="t">
            <a:noAutofit/>
          </a:bodyPr>
          <a:p>
            <a:pPr marL="216000" indent="0">
              <a:lnSpc>
                <a:spcPct val="100000"/>
              </a:lnSpc>
              <a:buNone/>
            </a:pPr>
            <a:r>
              <a:rPr b="0" lang="en-US" sz="2000" spc="-1" strike="noStrike">
                <a:solidFill>
                  <a:srgbClr val="000000"/>
                </a:solidFill>
                <a:latin typeface="Arial"/>
              </a:rPr>
              <a:t>From eppanen hamalainen eeg-tool-for-brain</a:t>
            </a:r>
            <a:endParaRPr b="0" lang="en-US" sz="2000" spc="-1" strike="noStrike">
              <a:solidFill>
                <a:srgbClr val="000000"/>
              </a:solidFill>
              <a:latin typeface="Arial"/>
            </a:endParaRPr>
          </a:p>
        </p:txBody>
      </p:sp>
      <p:sp>
        <p:nvSpPr>
          <p:cNvPr id="391" name="PlaceHolder 3"/>
          <p:cNvSpPr>
            <a:spLocks noGrp="1"/>
          </p:cNvSpPr>
          <p:nvPr>
            <p:ph type="sldNum" idx="30"/>
          </p:nvPr>
        </p:nvSpPr>
        <p:spPr>
          <a:xfrm>
            <a:off x="3884760" y="8685360"/>
            <a:ext cx="2971440" cy="456840"/>
          </a:xfrm>
          <a:prstGeom prst="rect">
            <a:avLst/>
          </a:prstGeom>
          <a:noFill/>
          <a:ln w="0">
            <a:noFill/>
          </a:ln>
        </p:spPr>
        <p:txBody>
          <a:bodyPr anchor="b">
            <a:noAutofit/>
          </a:bodyPr>
          <a:lstStyle>
            <a:lvl1pPr indent="0" algn="r">
              <a:lnSpc>
                <a:spcPct val="100000"/>
              </a:lnSpc>
              <a:buNone/>
              <a:defRPr b="0" lang="en-US" sz="1200" spc="-1" strike="noStrike">
                <a:solidFill>
                  <a:srgbClr val="000000"/>
                </a:solidFill>
                <a:latin typeface="+mn-lt"/>
                <a:ea typeface="+mn-ea"/>
              </a:defRPr>
            </a:lvl1pPr>
          </a:lstStyle>
          <a:p>
            <a:pPr indent="0" algn="r">
              <a:lnSpc>
                <a:spcPct val="100000"/>
              </a:lnSpc>
              <a:buNone/>
            </a:pPr>
            <a:fld id="{8A924E85-B3EA-4172-AAF3-17D5C6E3B314}" type="slidenum">
              <a:rPr b="0" lang="en-US" sz="1200" spc="-1" strike="noStrike">
                <a:solidFill>
                  <a:srgbClr val="000000"/>
                </a:solidFill>
                <a:latin typeface="+mn-lt"/>
                <a:ea typeface="+mn-ea"/>
              </a:rPr>
              <a:t>&lt;number&gt;</a:t>
            </a:fld>
            <a:endParaRPr b="0" lang="en-US" sz="1200" spc="-1" strike="noStrike">
              <a:solidFill>
                <a:srgbClr val="000000"/>
              </a:solidFill>
              <a:latin typeface="Times New Roman"/>
            </a:endParaRPr>
          </a:p>
        </p:txBody>
      </p:sp>
    </p:spTree>
  </p:cSld>
</p:notes>
</file>

<file path=ppt/notesSlides/notesSlide2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2" name="PlaceHolder 1"/>
          <p:cNvSpPr>
            <a:spLocks noGrp="1"/>
          </p:cNvSpPr>
          <p:nvPr>
            <p:ph type="sldImg"/>
          </p:nvPr>
        </p:nvSpPr>
        <p:spPr>
          <a:xfrm>
            <a:off x="1143000" y="685800"/>
            <a:ext cx="4571640" cy="3428640"/>
          </a:xfrm>
          <a:prstGeom prst="rect">
            <a:avLst/>
          </a:prstGeom>
          <a:ln w="0">
            <a:noFill/>
          </a:ln>
        </p:spPr>
      </p:sp>
      <p:sp>
        <p:nvSpPr>
          <p:cNvPr id="393" name="PlaceHolder 2"/>
          <p:cNvSpPr>
            <a:spLocks noGrp="1"/>
          </p:cNvSpPr>
          <p:nvPr>
            <p:ph type="body"/>
          </p:nvPr>
        </p:nvSpPr>
        <p:spPr>
          <a:xfrm>
            <a:off x="685800" y="4343400"/>
            <a:ext cx="5486040" cy="4114440"/>
          </a:xfrm>
          <a:prstGeom prst="rect">
            <a:avLst/>
          </a:prstGeom>
          <a:noFill/>
          <a:ln w="0">
            <a:noFill/>
          </a:ln>
        </p:spPr>
        <p:txBody>
          <a:bodyPr anchor="t">
            <a:noAutofit/>
          </a:bodyPr>
          <a:p>
            <a:pPr marL="216000" indent="0">
              <a:lnSpc>
                <a:spcPct val="100000"/>
              </a:lnSpc>
              <a:buNone/>
            </a:pPr>
            <a:r>
              <a:rPr b="0" lang="en-US" sz="2000" spc="-1" strike="noStrike">
                <a:solidFill>
                  <a:srgbClr val="000000"/>
                </a:solidFill>
                <a:latin typeface="Arial"/>
              </a:rPr>
              <a:t>We see how increased averaging begins approximating the ERP that you get after averaging 90 trials.  In the beginning the ‘signal’ is indistinguishable from noise; looks random.  With increased averaging, the noise itself cancels out.</a:t>
            </a:r>
            <a:endParaRPr b="0" lang="en-US" sz="2000" spc="-1" strike="noStrike">
              <a:solidFill>
                <a:srgbClr val="000000"/>
              </a:solidFill>
              <a:latin typeface="Arial"/>
            </a:endParaRPr>
          </a:p>
          <a:p>
            <a:pPr marL="216000" indent="0">
              <a:lnSpc>
                <a:spcPct val="100000"/>
              </a:lnSpc>
              <a:buNone/>
            </a:pPr>
            <a:r>
              <a:rPr b="0" lang="en-US" sz="2000" spc="-1" strike="noStrike">
                <a:solidFill>
                  <a:srgbClr val="000000"/>
                </a:solidFill>
                <a:latin typeface="Arial"/>
              </a:rPr>
              <a:t>Figure from eppanen hamalainen eeg-tool-for-brain</a:t>
            </a:r>
            <a:endParaRPr b="0" lang="en-US" sz="2000" spc="-1" strike="noStrike">
              <a:solidFill>
                <a:srgbClr val="000000"/>
              </a:solidFill>
              <a:latin typeface="Arial"/>
            </a:endParaRPr>
          </a:p>
        </p:txBody>
      </p:sp>
      <p:sp>
        <p:nvSpPr>
          <p:cNvPr id="394" name="PlaceHolder 3"/>
          <p:cNvSpPr>
            <a:spLocks noGrp="1"/>
          </p:cNvSpPr>
          <p:nvPr>
            <p:ph type="sldNum" idx="31"/>
          </p:nvPr>
        </p:nvSpPr>
        <p:spPr>
          <a:xfrm>
            <a:off x="3884760" y="8685360"/>
            <a:ext cx="2971440" cy="456840"/>
          </a:xfrm>
          <a:prstGeom prst="rect">
            <a:avLst/>
          </a:prstGeom>
          <a:noFill/>
          <a:ln w="0">
            <a:noFill/>
          </a:ln>
        </p:spPr>
        <p:txBody>
          <a:bodyPr anchor="b">
            <a:noAutofit/>
          </a:bodyPr>
          <a:lstStyle>
            <a:lvl1pPr indent="0" algn="r">
              <a:lnSpc>
                <a:spcPct val="100000"/>
              </a:lnSpc>
              <a:buNone/>
              <a:defRPr b="0" lang="en-US" sz="1200" spc="-1" strike="noStrike">
                <a:solidFill>
                  <a:srgbClr val="000000"/>
                </a:solidFill>
                <a:latin typeface="+mn-lt"/>
                <a:ea typeface="+mn-ea"/>
              </a:defRPr>
            </a:lvl1pPr>
          </a:lstStyle>
          <a:p>
            <a:pPr indent="0" algn="r">
              <a:lnSpc>
                <a:spcPct val="100000"/>
              </a:lnSpc>
              <a:buNone/>
            </a:pPr>
            <a:fld id="{7EA40CB8-D6AA-4C19-9142-1CD7FEB56EC2}" type="slidenum">
              <a:rPr b="0" lang="en-US" sz="1200" spc="-1" strike="noStrike">
                <a:solidFill>
                  <a:srgbClr val="000000"/>
                </a:solidFill>
                <a:latin typeface="+mn-lt"/>
                <a:ea typeface="+mn-ea"/>
              </a:rPr>
              <a:t>&lt;number&gt;</a:t>
            </a:fld>
            <a:endParaRPr b="0" lang="en-US" sz="1200" spc="-1" strike="noStrike">
              <a:solidFill>
                <a:srgbClr val="000000"/>
              </a:solidFill>
              <a:latin typeface="Times New Roman"/>
            </a:endParaRPr>
          </a:p>
        </p:txBody>
      </p:sp>
    </p:spTree>
  </p:cSld>
</p:notes>
</file>

<file path=ppt/notesSlides/notesSlide2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5" name="PlaceHolder 1"/>
          <p:cNvSpPr>
            <a:spLocks noGrp="1"/>
          </p:cNvSpPr>
          <p:nvPr>
            <p:ph type="sldImg"/>
          </p:nvPr>
        </p:nvSpPr>
        <p:spPr>
          <a:xfrm>
            <a:off x="1143000" y="685800"/>
            <a:ext cx="4571640" cy="3428640"/>
          </a:xfrm>
          <a:prstGeom prst="rect">
            <a:avLst/>
          </a:prstGeom>
          <a:ln w="0">
            <a:noFill/>
          </a:ln>
        </p:spPr>
      </p:sp>
      <p:sp>
        <p:nvSpPr>
          <p:cNvPr id="396" name="PlaceHolder 2"/>
          <p:cNvSpPr>
            <a:spLocks noGrp="1"/>
          </p:cNvSpPr>
          <p:nvPr>
            <p:ph type="body"/>
          </p:nvPr>
        </p:nvSpPr>
        <p:spPr>
          <a:xfrm>
            <a:off x="685800" y="4343400"/>
            <a:ext cx="5486040" cy="4114440"/>
          </a:xfrm>
          <a:prstGeom prst="rect">
            <a:avLst/>
          </a:prstGeom>
          <a:noFill/>
          <a:ln w="0">
            <a:noFill/>
          </a:ln>
        </p:spPr>
        <p:txBody>
          <a:bodyPr anchor="t">
            <a:noAutofit/>
          </a:bodyPr>
          <a:p>
            <a:pPr marL="216000" indent="0">
              <a:lnSpc>
                <a:spcPct val="100000"/>
              </a:lnSpc>
              <a:buNone/>
            </a:pPr>
            <a:r>
              <a:rPr b="0" lang="en-US" sz="2000" spc="-1" strike="noStrike">
                <a:solidFill>
                  <a:srgbClr val="000000"/>
                </a:solidFill>
                <a:latin typeface="Arial"/>
              </a:rPr>
              <a:t>An example of final ERP measured at presentation time of critical word, in different conditions. </a:t>
            </a:r>
            <a:endParaRPr b="0" lang="en-US" sz="2000" spc="-1" strike="noStrike">
              <a:solidFill>
                <a:srgbClr val="000000"/>
              </a:solidFill>
              <a:latin typeface="Arial"/>
            </a:endParaRPr>
          </a:p>
          <a:p>
            <a:pPr marL="216000" indent="0">
              <a:lnSpc>
                <a:spcPct val="100000"/>
              </a:lnSpc>
              <a:buNone/>
            </a:pPr>
            <a:r>
              <a:rPr b="0" lang="en-US" sz="2000" spc="-1" strike="noStrike">
                <a:solidFill>
                  <a:srgbClr val="000000"/>
                </a:solidFill>
                <a:latin typeface="Arial"/>
              </a:rPr>
              <a:t>Figure from eppanen hamalainen eeg-tool-for-brain</a:t>
            </a:r>
            <a:endParaRPr b="0" lang="en-US" sz="2000" spc="-1" strike="noStrike">
              <a:solidFill>
                <a:srgbClr val="000000"/>
              </a:solidFill>
              <a:latin typeface="Arial"/>
            </a:endParaRPr>
          </a:p>
        </p:txBody>
      </p:sp>
      <p:sp>
        <p:nvSpPr>
          <p:cNvPr id="397" name="PlaceHolder 3"/>
          <p:cNvSpPr>
            <a:spLocks noGrp="1"/>
          </p:cNvSpPr>
          <p:nvPr>
            <p:ph type="sldNum" idx="32"/>
          </p:nvPr>
        </p:nvSpPr>
        <p:spPr>
          <a:xfrm>
            <a:off x="3884760" y="8685360"/>
            <a:ext cx="2971440" cy="456840"/>
          </a:xfrm>
          <a:prstGeom prst="rect">
            <a:avLst/>
          </a:prstGeom>
          <a:noFill/>
          <a:ln w="0">
            <a:noFill/>
          </a:ln>
        </p:spPr>
        <p:txBody>
          <a:bodyPr anchor="b">
            <a:noAutofit/>
          </a:bodyPr>
          <a:lstStyle>
            <a:lvl1pPr indent="0" algn="r">
              <a:lnSpc>
                <a:spcPct val="100000"/>
              </a:lnSpc>
              <a:buNone/>
              <a:defRPr b="0" lang="en-US" sz="1200" spc="-1" strike="noStrike">
                <a:solidFill>
                  <a:srgbClr val="000000"/>
                </a:solidFill>
                <a:latin typeface="+mn-lt"/>
                <a:ea typeface="+mn-ea"/>
              </a:defRPr>
            </a:lvl1pPr>
          </a:lstStyle>
          <a:p>
            <a:pPr indent="0" algn="r">
              <a:lnSpc>
                <a:spcPct val="100000"/>
              </a:lnSpc>
              <a:buNone/>
            </a:pPr>
            <a:fld id="{F41175E7-F3E0-444B-BC50-752718F92E46}" type="slidenum">
              <a:rPr b="0" lang="en-US" sz="1200" spc="-1" strike="noStrike">
                <a:solidFill>
                  <a:srgbClr val="000000"/>
                </a:solidFill>
                <a:latin typeface="+mn-lt"/>
                <a:ea typeface="+mn-ea"/>
              </a:rPr>
              <a:t>&lt;number&gt;</a:t>
            </a:fld>
            <a:endParaRPr b="0" lang="en-US" sz="1200" spc="-1" strike="noStrike">
              <a:solidFill>
                <a:srgbClr val="000000"/>
              </a:solidFill>
              <a:latin typeface="Times New Roman"/>
            </a:endParaRPr>
          </a:p>
        </p:txBody>
      </p:sp>
    </p:spTree>
  </p:cSld>
</p:notes>
</file>

<file path=ppt/notesSlides/notesSlide2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8" name="PlaceHolder 1"/>
          <p:cNvSpPr>
            <a:spLocks noGrp="1"/>
          </p:cNvSpPr>
          <p:nvPr>
            <p:ph type="sldImg"/>
          </p:nvPr>
        </p:nvSpPr>
        <p:spPr>
          <a:xfrm>
            <a:off x="1143000" y="685800"/>
            <a:ext cx="4571640" cy="3428640"/>
          </a:xfrm>
          <a:prstGeom prst="rect">
            <a:avLst/>
          </a:prstGeom>
          <a:ln w="0">
            <a:noFill/>
          </a:ln>
        </p:spPr>
      </p:sp>
      <p:sp>
        <p:nvSpPr>
          <p:cNvPr id="399" name="PlaceHolder 2"/>
          <p:cNvSpPr>
            <a:spLocks noGrp="1"/>
          </p:cNvSpPr>
          <p:nvPr>
            <p:ph type="body"/>
          </p:nvPr>
        </p:nvSpPr>
        <p:spPr>
          <a:xfrm>
            <a:off x="685800" y="4343400"/>
            <a:ext cx="5486040" cy="4114440"/>
          </a:xfrm>
          <a:prstGeom prst="rect">
            <a:avLst/>
          </a:prstGeom>
          <a:noFill/>
          <a:ln w="0">
            <a:noFill/>
          </a:ln>
        </p:spPr>
        <p:txBody>
          <a:bodyPr anchor="t">
            <a:noAutofit/>
          </a:bodyPr>
          <a:p>
            <a:pPr marL="216000" indent="0">
              <a:buNone/>
            </a:pPr>
            <a:endParaRPr b="0" lang="en-US" sz="1800" spc="-1" strike="noStrike">
              <a:solidFill>
                <a:srgbClr val="000000"/>
              </a:solidFill>
              <a:latin typeface="Arial"/>
            </a:endParaRPr>
          </a:p>
        </p:txBody>
      </p:sp>
      <p:sp>
        <p:nvSpPr>
          <p:cNvPr id="400" name="PlaceHolder 3"/>
          <p:cNvSpPr>
            <a:spLocks noGrp="1"/>
          </p:cNvSpPr>
          <p:nvPr>
            <p:ph type="sldNum" idx="33"/>
          </p:nvPr>
        </p:nvSpPr>
        <p:spPr>
          <a:xfrm>
            <a:off x="3884760" y="8685360"/>
            <a:ext cx="2971440" cy="456840"/>
          </a:xfrm>
          <a:prstGeom prst="rect">
            <a:avLst/>
          </a:prstGeom>
          <a:noFill/>
          <a:ln w="0">
            <a:noFill/>
          </a:ln>
        </p:spPr>
        <p:txBody>
          <a:bodyPr anchor="b">
            <a:noAutofit/>
          </a:bodyPr>
          <a:lstStyle>
            <a:lvl1pPr indent="0" algn="r">
              <a:lnSpc>
                <a:spcPct val="100000"/>
              </a:lnSpc>
              <a:buNone/>
              <a:defRPr b="0" lang="en-US" sz="1200" spc="-1" strike="noStrike">
                <a:solidFill>
                  <a:srgbClr val="000000"/>
                </a:solidFill>
                <a:latin typeface="+mn-lt"/>
                <a:ea typeface="+mn-ea"/>
              </a:defRPr>
            </a:lvl1pPr>
          </a:lstStyle>
          <a:p>
            <a:pPr indent="0" algn="r">
              <a:lnSpc>
                <a:spcPct val="100000"/>
              </a:lnSpc>
              <a:buNone/>
            </a:pPr>
            <a:fld id="{CF72A1E6-0200-4866-BEDA-BC1EAE0FC15A}" type="slidenum">
              <a:rPr b="0" lang="en-US" sz="1200" spc="-1" strike="noStrike">
                <a:solidFill>
                  <a:srgbClr val="000000"/>
                </a:solidFill>
                <a:latin typeface="+mn-lt"/>
                <a:ea typeface="+mn-ea"/>
              </a:rPr>
              <a:t>&lt;number&gt;</a:t>
            </a:fld>
            <a:endParaRPr b="0" lang="en-US" sz="1200" spc="-1" strike="noStrike">
              <a:solidFill>
                <a:srgbClr val="000000"/>
              </a:solidFill>
              <a:latin typeface="Times New Roman"/>
            </a:endParaRPr>
          </a:p>
        </p:txBody>
      </p:sp>
    </p:spTree>
  </p:cSld>
</p:notes>
</file>

<file path=ppt/notesSlides/notesSlide2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1" name="PlaceHolder 1"/>
          <p:cNvSpPr>
            <a:spLocks noGrp="1"/>
          </p:cNvSpPr>
          <p:nvPr>
            <p:ph type="sldImg"/>
          </p:nvPr>
        </p:nvSpPr>
        <p:spPr>
          <a:xfrm>
            <a:off x="1143000" y="685800"/>
            <a:ext cx="4571640" cy="3428640"/>
          </a:xfrm>
          <a:prstGeom prst="rect">
            <a:avLst/>
          </a:prstGeom>
          <a:ln w="0">
            <a:noFill/>
          </a:ln>
        </p:spPr>
      </p:sp>
      <p:sp>
        <p:nvSpPr>
          <p:cNvPr id="402" name="PlaceHolder 2"/>
          <p:cNvSpPr>
            <a:spLocks noGrp="1"/>
          </p:cNvSpPr>
          <p:nvPr>
            <p:ph type="body"/>
          </p:nvPr>
        </p:nvSpPr>
        <p:spPr>
          <a:xfrm>
            <a:off x="685800" y="4343400"/>
            <a:ext cx="5486040" cy="4114440"/>
          </a:xfrm>
          <a:prstGeom prst="rect">
            <a:avLst/>
          </a:prstGeom>
          <a:noFill/>
          <a:ln w="0">
            <a:noFill/>
          </a:ln>
        </p:spPr>
        <p:txBody>
          <a:bodyPr anchor="t">
            <a:noAutofit/>
          </a:bodyPr>
          <a:p>
            <a:pPr marL="216000" indent="0">
              <a:buNone/>
            </a:pPr>
            <a:endParaRPr b="0" lang="en-US" sz="1800" spc="-1" strike="noStrike">
              <a:solidFill>
                <a:srgbClr val="000000"/>
              </a:solidFill>
              <a:latin typeface="Arial"/>
            </a:endParaRPr>
          </a:p>
        </p:txBody>
      </p:sp>
      <p:sp>
        <p:nvSpPr>
          <p:cNvPr id="403" name="PlaceHolder 3"/>
          <p:cNvSpPr>
            <a:spLocks noGrp="1"/>
          </p:cNvSpPr>
          <p:nvPr>
            <p:ph type="sldNum" idx="34"/>
          </p:nvPr>
        </p:nvSpPr>
        <p:spPr>
          <a:xfrm>
            <a:off x="3884760" y="8685360"/>
            <a:ext cx="2971440" cy="456840"/>
          </a:xfrm>
          <a:prstGeom prst="rect">
            <a:avLst/>
          </a:prstGeom>
          <a:noFill/>
          <a:ln w="0">
            <a:noFill/>
          </a:ln>
        </p:spPr>
        <p:txBody>
          <a:bodyPr anchor="b">
            <a:noAutofit/>
          </a:bodyPr>
          <a:lstStyle>
            <a:lvl1pPr indent="0" algn="r">
              <a:lnSpc>
                <a:spcPct val="100000"/>
              </a:lnSpc>
              <a:buNone/>
              <a:defRPr b="0" lang="en-US" sz="1200" spc="-1" strike="noStrike">
                <a:solidFill>
                  <a:srgbClr val="000000"/>
                </a:solidFill>
                <a:latin typeface="+mn-lt"/>
                <a:ea typeface="+mn-ea"/>
              </a:defRPr>
            </a:lvl1pPr>
          </a:lstStyle>
          <a:p>
            <a:pPr indent="0" algn="r">
              <a:lnSpc>
                <a:spcPct val="100000"/>
              </a:lnSpc>
              <a:buNone/>
            </a:pPr>
            <a:fld id="{211EE44C-6E75-499C-ACA3-CE4D7F4CE34D}" type="slidenum">
              <a:rPr b="0" lang="en-US" sz="1200" spc="-1" strike="noStrike">
                <a:solidFill>
                  <a:srgbClr val="000000"/>
                </a:solidFill>
                <a:latin typeface="+mn-lt"/>
                <a:ea typeface="+mn-ea"/>
              </a:rPr>
              <a:t>&lt;number&gt;</a:t>
            </a:fld>
            <a:endParaRPr b="0" lang="en-US" sz="1200" spc="-1" strike="noStrike">
              <a:solidFill>
                <a:srgbClr val="000000"/>
              </a:solidFill>
              <a:latin typeface="Times New Roman"/>
            </a:endParaRPr>
          </a:p>
        </p:txBody>
      </p:sp>
    </p:spTree>
  </p:cSld>
</p:notes>
</file>

<file path=ppt/notesSlides/notesSlide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4" name="PlaceHolder 1"/>
          <p:cNvSpPr>
            <a:spLocks noGrp="1"/>
          </p:cNvSpPr>
          <p:nvPr>
            <p:ph type="sldImg"/>
          </p:nvPr>
        </p:nvSpPr>
        <p:spPr>
          <a:xfrm>
            <a:off x="1143000" y="685800"/>
            <a:ext cx="4571640" cy="3428640"/>
          </a:xfrm>
          <a:prstGeom prst="rect">
            <a:avLst/>
          </a:prstGeom>
          <a:ln w="0">
            <a:noFill/>
          </a:ln>
        </p:spPr>
      </p:sp>
      <p:sp>
        <p:nvSpPr>
          <p:cNvPr id="345" name="PlaceHolder 2"/>
          <p:cNvSpPr>
            <a:spLocks noGrp="1"/>
          </p:cNvSpPr>
          <p:nvPr>
            <p:ph type="body"/>
          </p:nvPr>
        </p:nvSpPr>
        <p:spPr>
          <a:xfrm>
            <a:off x="685800" y="4343400"/>
            <a:ext cx="5486040" cy="4114440"/>
          </a:xfrm>
          <a:prstGeom prst="rect">
            <a:avLst/>
          </a:prstGeom>
          <a:noFill/>
          <a:ln w="0">
            <a:noFill/>
          </a:ln>
        </p:spPr>
        <p:txBody>
          <a:bodyPr anchor="t">
            <a:noAutofit/>
          </a:bodyPr>
          <a:p>
            <a:pPr marL="216000" indent="0">
              <a:buNone/>
            </a:pPr>
            <a:endParaRPr b="0" lang="en-US" sz="1800" spc="-1" strike="noStrike">
              <a:solidFill>
                <a:srgbClr val="000000"/>
              </a:solidFill>
              <a:latin typeface="Arial"/>
            </a:endParaRPr>
          </a:p>
        </p:txBody>
      </p:sp>
      <p:sp>
        <p:nvSpPr>
          <p:cNvPr id="346" name="PlaceHolder 3"/>
          <p:cNvSpPr>
            <a:spLocks noGrp="1"/>
          </p:cNvSpPr>
          <p:nvPr>
            <p:ph type="sldNum" idx="15"/>
          </p:nvPr>
        </p:nvSpPr>
        <p:spPr>
          <a:xfrm>
            <a:off x="3884760" y="8685360"/>
            <a:ext cx="2971440" cy="456840"/>
          </a:xfrm>
          <a:prstGeom prst="rect">
            <a:avLst/>
          </a:prstGeom>
          <a:noFill/>
          <a:ln w="0">
            <a:noFill/>
          </a:ln>
        </p:spPr>
        <p:txBody>
          <a:bodyPr anchor="b">
            <a:noAutofit/>
          </a:bodyPr>
          <a:lstStyle>
            <a:lvl1pPr indent="0" algn="r">
              <a:lnSpc>
                <a:spcPct val="100000"/>
              </a:lnSpc>
              <a:buNone/>
              <a:defRPr b="0" lang="en-US" sz="1200" spc="-1" strike="noStrike">
                <a:solidFill>
                  <a:srgbClr val="000000"/>
                </a:solidFill>
                <a:latin typeface="+mn-lt"/>
                <a:ea typeface="+mn-ea"/>
              </a:defRPr>
            </a:lvl1pPr>
          </a:lstStyle>
          <a:p>
            <a:pPr indent="0" algn="r">
              <a:lnSpc>
                <a:spcPct val="100000"/>
              </a:lnSpc>
              <a:buNone/>
            </a:pPr>
            <a:fld id="{9F182613-FABA-42DC-BDAA-CD52B6D5E20A}" type="slidenum">
              <a:rPr b="0" lang="en-US" sz="1200" spc="-1" strike="noStrike">
                <a:solidFill>
                  <a:srgbClr val="000000"/>
                </a:solidFill>
                <a:latin typeface="+mn-lt"/>
                <a:ea typeface="+mn-ea"/>
              </a:rPr>
              <a:t>&lt;number&gt;</a:t>
            </a:fld>
            <a:endParaRPr b="0" lang="en-US" sz="1200" spc="-1" strike="noStrike">
              <a:solidFill>
                <a:srgbClr val="000000"/>
              </a:solidFill>
              <a:latin typeface="Times New Roman"/>
            </a:endParaRPr>
          </a:p>
        </p:txBody>
      </p:sp>
    </p:spTree>
  </p:cSld>
</p:notes>
</file>

<file path=ppt/notesSlides/notesSlide3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4" name="PlaceHolder 1"/>
          <p:cNvSpPr>
            <a:spLocks noGrp="1"/>
          </p:cNvSpPr>
          <p:nvPr>
            <p:ph type="sldImg"/>
          </p:nvPr>
        </p:nvSpPr>
        <p:spPr>
          <a:xfrm>
            <a:off x="1143000" y="685800"/>
            <a:ext cx="4571640" cy="3428640"/>
          </a:xfrm>
          <a:prstGeom prst="rect">
            <a:avLst/>
          </a:prstGeom>
          <a:ln w="0">
            <a:noFill/>
          </a:ln>
        </p:spPr>
      </p:sp>
      <p:sp>
        <p:nvSpPr>
          <p:cNvPr id="405" name="PlaceHolder 2"/>
          <p:cNvSpPr>
            <a:spLocks noGrp="1"/>
          </p:cNvSpPr>
          <p:nvPr>
            <p:ph type="body"/>
          </p:nvPr>
        </p:nvSpPr>
        <p:spPr>
          <a:xfrm>
            <a:off x="685800" y="4343400"/>
            <a:ext cx="5486040" cy="4114440"/>
          </a:xfrm>
          <a:prstGeom prst="rect">
            <a:avLst/>
          </a:prstGeom>
          <a:noFill/>
          <a:ln w="0">
            <a:noFill/>
          </a:ln>
        </p:spPr>
        <p:txBody>
          <a:bodyPr anchor="t">
            <a:noAutofit/>
          </a:bodyPr>
          <a:p>
            <a:pPr marL="216000" indent="0">
              <a:buNone/>
            </a:pPr>
            <a:endParaRPr b="0" lang="en-US" sz="1800" spc="-1" strike="noStrike">
              <a:solidFill>
                <a:srgbClr val="000000"/>
              </a:solidFill>
              <a:latin typeface="Arial"/>
            </a:endParaRPr>
          </a:p>
        </p:txBody>
      </p:sp>
      <p:sp>
        <p:nvSpPr>
          <p:cNvPr id="406" name="PlaceHolder 3"/>
          <p:cNvSpPr>
            <a:spLocks noGrp="1"/>
          </p:cNvSpPr>
          <p:nvPr>
            <p:ph type="sldNum" idx="35"/>
          </p:nvPr>
        </p:nvSpPr>
        <p:spPr>
          <a:xfrm>
            <a:off x="3884760" y="8685360"/>
            <a:ext cx="2971440" cy="456840"/>
          </a:xfrm>
          <a:prstGeom prst="rect">
            <a:avLst/>
          </a:prstGeom>
          <a:noFill/>
          <a:ln w="0">
            <a:noFill/>
          </a:ln>
        </p:spPr>
        <p:txBody>
          <a:bodyPr anchor="b">
            <a:noAutofit/>
          </a:bodyPr>
          <a:lstStyle>
            <a:lvl1pPr indent="0" algn="r">
              <a:lnSpc>
                <a:spcPct val="100000"/>
              </a:lnSpc>
              <a:buNone/>
              <a:defRPr b="0" lang="en-US" sz="1200" spc="-1" strike="noStrike">
                <a:solidFill>
                  <a:srgbClr val="000000"/>
                </a:solidFill>
                <a:latin typeface="+mn-lt"/>
                <a:ea typeface="+mn-ea"/>
              </a:defRPr>
            </a:lvl1pPr>
          </a:lstStyle>
          <a:p>
            <a:pPr indent="0" algn="r">
              <a:lnSpc>
                <a:spcPct val="100000"/>
              </a:lnSpc>
              <a:buNone/>
            </a:pPr>
            <a:fld id="{2C73FDBE-F12B-406B-8090-B319732AB431}" type="slidenum">
              <a:rPr b="0" lang="en-US" sz="1200" spc="-1" strike="noStrike">
                <a:solidFill>
                  <a:srgbClr val="000000"/>
                </a:solidFill>
                <a:latin typeface="+mn-lt"/>
                <a:ea typeface="+mn-ea"/>
              </a:rPr>
              <a:t>&lt;number&gt;</a:t>
            </a:fld>
            <a:endParaRPr b="0" lang="en-US" sz="1200" spc="-1" strike="noStrike">
              <a:solidFill>
                <a:srgbClr val="000000"/>
              </a:solidFill>
              <a:latin typeface="Times New Roman"/>
            </a:endParaRPr>
          </a:p>
        </p:txBody>
      </p:sp>
    </p:spTree>
  </p:cSld>
</p:notes>
</file>

<file path=ppt/notesSlides/notesSlide3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7" name="PlaceHolder 1"/>
          <p:cNvSpPr>
            <a:spLocks noGrp="1"/>
          </p:cNvSpPr>
          <p:nvPr>
            <p:ph type="sldImg"/>
          </p:nvPr>
        </p:nvSpPr>
        <p:spPr>
          <a:xfrm>
            <a:off x="1143000" y="685800"/>
            <a:ext cx="4571640" cy="3428640"/>
          </a:xfrm>
          <a:prstGeom prst="rect">
            <a:avLst/>
          </a:prstGeom>
          <a:ln w="0">
            <a:noFill/>
          </a:ln>
        </p:spPr>
      </p:sp>
      <p:sp>
        <p:nvSpPr>
          <p:cNvPr id="408" name="PlaceHolder 2"/>
          <p:cNvSpPr>
            <a:spLocks noGrp="1"/>
          </p:cNvSpPr>
          <p:nvPr>
            <p:ph type="body"/>
          </p:nvPr>
        </p:nvSpPr>
        <p:spPr>
          <a:xfrm>
            <a:off x="685800" y="4343400"/>
            <a:ext cx="5486040" cy="4114440"/>
          </a:xfrm>
          <a:prstGeom prst="rect">
            <a:avLst/>
          </a:prstGeom>
          <a:noFill/>
          <a:ln w="0">
            <a:noFill/>
          </a:ln>
        </p:spPr>
        <p:txBody>
          <a:bodyPr anchor="t">
            <a:noAutofit/>
          </a:bodyPr>
          <a:p>
            <a:pPr marL="216000" indent="0">
              <a:buNone/>
            </a:pPr>
            <a:endParaRPr b="0" lang="en-US" sz="1800" spc="-1" strike="noStrike">
              <a:solidFill>
                <a:srgbClr val="000000"/>
              </a:solidFill>
              <a:latin typeface="Arial"/>
            </a:endParaRPr>
          </a:p>
        </p:txBody>
      </p:sp>
      <p:sp>
        <p:nvSpPr>
          <p:cNvPr id="409" name="PlaceHolder 3"/>
          <p:cNvSpPr>
            <a:spLocks noGrp="1"/>
          </p:cNvSpPr>
          <p:nvPr>
            <p:ph type="sldNum" idx="36"/>
          </p:nvPr>
        </p:nvSpPr>
        <p:spPr>
          <a:xfrm>
            <a:off x="3884760" y="8685360"/>
            <a:ext cx="2971440" cy="456840"/>
          </a:xfrm>
          <a:prstGeom prst="rect">
            <a:avLst/>
          </a:prstGeom>
          <a:noFill/>
          <a:ln w="0">
            <a:noFill/>
          </a:ln>
        </p:spPr>
        <p:txBody>
          <a:bodyPr anchor="b">
            <a:noAutofit/>
          </a:bodyPr>
          <a:lstStyle>
            <a:lvl1pPr indent="0" algn="r">
              <a:lnSpc>
                <a:spcPct val="100000"/>
              </a:lnSpc>
              <a:buNone/>
              <a:defRPr b="0" lang="en-US" sz="1200" spc="-1" strike="noStrike">
                <a:solidFill>
                  <a:srgbClr val="000000"/>
                </a:solidFill>
                <a:latin typeface="+mn-lt"/>
                <a:ea typeface="+mn-ea"/>
              </a:defRPr>
            </a:lvl1pPr>
          </a:lstStyle>
          <a:p>
            <a:pPr indent="0" algn="r">
              <a:lnSpc>
                <a:spcPct val="100000"/>
              </a:lnSpc>
              <a:buNone/>
            </a:pPr>
            <a:fld id="{C0F834F8-4199-41DC-9918-EFBA10A4E352}" type="slidenum">
              <a:rPr b="0" lang="en-US" sz="1200" spc="-1" strike="noStrike">
                <a:solidFill>
                  <a:srgbClr val="000000"/>
                </a:solidFill>
                <a:latin typeface="+mn-lt"/>
                <a:ea typeface="+mn-ea"/>
              </a:rPr>
              <a:t>&lt;number&gt;</a:t>
            </a:fld>
            <a:endParaRPr b="0" lang="en-US" sz="1200" spc="-1" strike="noStrike">
              <a:solidFill>
                <a:srgbClr val="000000"/>
              </a:solidFill>
              <a:latin typeface="Times New Roman"/>
            </a:endParaRPr>
          </a:p>
        </p:txBody>
      </p:sp>
    </p:spTree>
  </p:cSld>
</p:notes>
</file>

<file path=ppt/notesSlides/notesSlide3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0" name="PlaceHolder 1"/>
          <p:cNvSpPr>
            <a:spLocks noGrp="1"/>
          </p:cNvSpPr>
          <p:nvPr>
            <p:ph type="sldImg"/>
          </p:nvPr>
        </p:nvSpPr>
        <p:spPr>
          <a:xfrm>
            <a:off x="1143000" y="685800"/>
            <a:ext cx="4571640" cy="3428640"/>
          </a:xfrm>
          <a:prstGeom prst="rect">
            <a:avLst/>
          </a:prstGeom>
          <a:ln w="0">
            <a:noFill/>
          </a:ln>
        </p:spPr>
      </p:sp>
      <p:sp>
        <p:nvSpPr>
          <p:cNvPr id="411" name="PlaceHolder 2"/>
          <p:cNvSpPr>
            <a:spLocks noGrp="1"/>
          </p:cNvSpPr>
          <p:nvPr>
            <p:ph type="body"/>
          </p:nvPr>
        </p:nvSpPr>
        <p:spPr>
          <a:xfrm>
            <a:off x="685800" y="4343400"/>
            <a:ext cx="5486040" cy="4114440"/>
          </a:xfrm>
          <a:prstGeom prst="rect">
            <a:avLst/>
          </a:prstGeom>
          <a:noFill/>
          <a:ln w="0">
            <a:noFill/>
          </a:ln>
        </p:spPr>
        <p:txBody>
          <a:bodyPr anchor="t">
            <a:noAutofit/>
          </a:bodyPr>
          <a:p>
            <a:pPr marL="216000" indent="0">
              <a:buNone/>
            </a:pPr>
            <a:endParaRPr b="0" lang="en-US" sz="1800" spc="-1" strike="noStrike">
              <a:solidFill>
                <a:srgbClr val="000000"/>
              </a:solidFill>
              <a:latin typeface="Arial"/>
            </a:endParaRPr>
          </a:p>
        </p:txBody>
      </p:sp>
      <p:sp>
        <p:nvSpPr>
          <p:cNvPr id="412" name="PlaceHolder 3"/>
          <p:cNvSpPr>
            <a:spLocks noGrp="1"/>
          </p:cNvSpPr>
          <p:nvPr>
            <p:ph type="sldNum" idx="37"/>
          </p:nvPr>
        </p:nvSpPr>
        <p:spPr>
          <a:xfrm>
            <a:off x="3884760" y="8685360"/>
            <a:ext cx="2971440" cy="456840"/>
          </a:xfrm>
          <a:prstGeom prst="rect">
            <a:avLst/>
          </a:prstGeom>
          <a:noFill/>
          <a:ln w="0">
            <a:noFill/>
          </a:ln>
        </p:spPr>
        <p:txBody>
          <a:bodyPr anchor="b">
            <a:noAutofit/>
          </a:bodyPr>
          <a:lstStyle>
            <a:lvl1pPr indent="0" algn="r">
              <a:lnSpc>
                <a:spcPct val="100000"/>
              </a:lnSpc>
              <a:buNone/>
              <a:defRPr b="0" lang="en-US" sz="1200" spc="-1" strike="noStrike">
                <a:solidFill>
                  <a:srgbClr val="000000"/>
                </a:solidFill>
                <a:latin typeface="+mn-lt"/>
                <a:ea typeface="+mn-ea"/>
              </a:defRPr>
            </a:lvl1pPr>
          </a:lstStyle>
          <a:p>
            <a:pPr indent="0" algn="r">
              <a:lnSpc>
                <a:spcPct val="100000"/>
              </a:lnSpc>
              <a:buNone/>
            </a:pPr>
            <a:fld id="{06656DB8-380E-4F77-8D16-976CD271BFAE}" type="slidenum">
              <a:rPr b="0" lang="en-US" sz="1200" spc="-1" strike="noStrike">
                <a:solidFill>
                  <a:srgbClr val="000000"/>
                </a:solidFill>
                <a:latin typeface="+mn-lt"/>
                <a:ea typeface="+mn-ea"/>
              </a:rPr>
              <a:t>&lt;number&gt;</a:t>
            </a:fld>
            <a:endParaRPr b="0" lang="en-US" sz="1200" spc="-1" strike="noStrike">
              <a:solidFill>
                <a:srgbClr val="000000"/>
              </a:solidFill>
              <a:latin typeface="Times New Roman"/>
            </a:endParaRPr>
          </a:p>
        </p:txBody>
      </p:sp>
    </p:spTree>
  </p:cSld>
</p:notes>
</file>

<file path=ppt/notesSlides/notesSlide3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3" name="PlaceHolder 1"/>
          <p:cNvSpPr>
            <a:spLocks noGrp="1"/>
          </p:cNvSpPr>
          <p:nvPr>
            <p:ph type="sldImg"/>
          </p:nvPr>
        </p:nvSpPr>
        <p:spPr>
          <a:xfrm>
            <a:off x="1143000" y="685800"/>
            <a:ext cx="4571640" cy="3428640"/>
          </a:xfrm>
          <a:prstGeom prst="rect">
            <a:avLst/>
          </a:prstGeom>
          <a:ln w="0">
            <a:noFill/>
          </a:ln>
        </p:spPr>
      </p:sp>
      <p:sp>
        <p:nvSpPr>
          <p:cNvPr id="414" name="PlaceHolder 2"/>
          <p:cNvSpPr>
            <a:spLocks noGrp="1"/>
          </p:cNvSpPr>
          <p:nvPr>
            <p:ph type="body"/>
          </p:nvPr>
        </p:nvSpPr>
        <p:spPr>
          <a:xfrm>
            <a:off x="685800" y="4343400"/>
            <a:ext cx="5486040" cy="4114440"/>
          </a:xfrm>
          <a:prstGeom prst="rect">
            <a:avLst/>
          </a:prstGeom>
          <a:noFill/>
          <a:ln w="0">
            <a:noFill/>
          </a:ln>
        </p:spPr>
        <p:txBody>
          <a:bodyPr anchor="t">
            <a:noAutofit/>
          </a:bodyPr>
          <a:p>
            <a:pPr marL="216000" indent="0">
              <a:buNone/>
            </a:pPr>
            <a:endParaRPr b="0" lang="en-US" sz="1800" spc="-1" strike="noStrike">
              <a:solidFill>
                <a:srgbClr val="000000"/>
              </a:solidFill>
              <a:latin typeface="Arial"/>
            </a:endParaRPr>
          </a:p>
        </p:txBody>
      </p:sp>
      <p:sp>
        <p:nvSpPr>
          <p:cNvPr id="415" name="PlaceHolder 3"/>
          <p:cNvSpPr>
            <a:spLocks noGrp="1"/>
          </p:cNvSpPr>
          <p:nvPr>
            <p:ph type="sldNum" idx="38"/>
          </p:nvPr>
        </p:nvSpPr>
        <p:spPr>
          <a:xfrm>
            <a:off x="3884760" y="8685360"/>
            <a:ext cx="2971440" cy="456840"/>
          </a:xfrm>
          <a:prstGeom prst="rect">
            <a:avLst/>
          </a:prstGeom>
          <a:noFill/>
          <a:ln w="0">
            <a:noFill/>
          </a:ln>
        </p:spPr>
        <p:txBody>
          <a:bodyPr anchor="b">
            <a:noAutofit/>
          </a:bodyPr>
          <a:lstStyle>
            <a:lvl1pPr indent="0" algn="r">
              <a:lnSpc>
                <a:spcPct val="100000"/>
              </a:lnSpc>
              <a:buNone/>
              <a:defRPr b="0" lang="en-US" sz="1200" spc="-1" strike="noStrike">
                <a:solidFill>
                  <a:srgbClr val="000000"/>
                </a:solidFill>
                <a:latin typeface="+mn-lt"/>
                <a:ea typeface="+mn-ea"/>
              </a:defRPr>
            </a:lvl1pPr>
          </a:lstStyle>
          <a:p>
            <a:pPr indent="0" algn="r">
              <a:lnSpc>
                <a:spcPct val="100000"/>
              </a:lnSpc>
              <a:buNone/>
            </a:pPr>
            <a:fld id="{B5EDAA46-B2A9-4735-A61B-2D1951CE1188}" type="slidenum">
              <a:rPr b="0" lang="en-US" sz="1200" spc="-1" strike="noStrike">
                <a:solidFill>
                  <a:srgbClr val="000000"/>
                </a:solidFill>
                <a:latin typeface="+mn-lt"/>
                <a:ea typeface="+mn-ea"/>
              </a:rPr>
              <a:t>&lt;number&gt;</a:t>
            </a:fld>
            <a:endParaRPr b="0" lang="en-US" sz="1200" spc="-1" strike="noStrike">
              <a:solidFill>
                <a:srgbClr val="000000"/>
              </a:solidFill>
              <a:latin typeface="Times New Roman"/>
            </a:endParaRPr>
          </a:p>
        </p:txBody>
      </p:sp>
    </p:spTree>
  </p:cSld>
</p:notes>
</file>

<file path=ppt/notesSlides/notesSlide3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6" name="PlaceHolder 1"/>
          <p:cNvSpPr>
            <a:spLocks noGrp="1"/>
          </p:cNvSpPr>
          <p:nvPr>
            <p:ph type="sldImg"/>
          </p:nvPr>
        </p:nvSpPr>
        <p:spPr>
          <a:xfrm>
            <a:off x="1143000" y="685800"/>
            <a:ext cx="4571640" cy="3428640"/>
          </a:xfrm>
          <a:prstGeom prst="rect">
            <a:avLst/>
          </a:prstGeom>
          <a:ln w="0">
            <a:noFill/>
          </a:ln>
        </p:spPr>
      </p:sp>
      <p:sp>
        <p:nvSpPr>
          <p:cNvPr id="417" name="PlaceHolder 2"/>
          <p:cNvSpPr>
            <a:spLocks noGrp="1"/>
          </p:cNvSpPr>
          <p:nvPr>
            <p:ph type="body"/>
          </p:nvPr>
        </p:nvSpPr>
        <p:spPr>
          <a:xfrm>
            <a:off x="685800" y="4343400"/>
            <a:ext cx="5486040" cy="4114440"/>
          </a:xfrm>
          <a:prstGeom prst="rect">
            <a:avLst/>
          </a:prstGeom>
          <a:noFill/>
          <a:ln w="0">
            <a:noFill/>
          </a:ln>
        </p:spPr>
        <p:txBody>
          <a:bodyPr anchor="t">
            <a:noAutofit/>
          </a:bodyPr>
          <a:p>
            <a:pPr marL="216000" indent="0">
              <a:lnSpc>
                <a:spcPct val="100000"/>
              </a:lnSpc>
              <a:buNone/>
            </a:pPr>
            <a:r>
              <a:rPr b="0" lang="en-US" sz="2000" spc="-1" strike="noStrike">
                <a:solidFill>
                  <a:srgbClr val="000000"/>
                </a:solidFill>
                <a:latin typeface="Arial"/>
              </a:rPr>
              <a:t>Upper row: all vs. control. Below; hospitalized vs. not</a:t>
            </a:r>
            <a:endParaRPr b="0" lang="en-US" sz="2000" spc="-1" strike="noStrike">
              <a:solidFill>
                <a:srgbClr val="000000"/>
              </a:solidFill>
              <a:latin typeface="Arial"/>
            </a:endParaRPr>
          </a:p>
          <a:p>
            <a:pPr marL="216000" indent="0">
              <a:lnSpc>
                <a:spcPct val="100000"/>
              </a:lnSpc>
              <a:buNone/>
            </a:pPr>
            <a:r>
              <a:rPr b="0" lang="en-US" sz="2000" spc="-1" strike="noStrike">
                <a:solidFill>
                  <a:srgbClr val="000000"/>
                </a:solidFill>
                <a:latin typeface="Arial"/>
              </a:rPr>
              <a:t>Fig. 2 | Vertex-wise and voxel-wise longitudinal group differences in grey matter thickness and mean diffusivity changes. Top row. Main analysis (Model 1): The thresholded map (|Z|&gt;3) shows that the strongest, localised reduction of grey matter thickness in the 401 SARS-CoV-2 positive participants compared with the 384 controls are bilaterally in the parahippocampal gyrus, anterior cingulate cortex and temporal pole, as well as in the left orbitofrontal cortex, insula and supramarginal gyrus. Similarly, the strongest longitudinal differences in mean diffusivity (|Z|&gt;3, left is shown on right) could be seen in the orbitofrontal cortex and anterior cingulate cortex, a</a:t>
            </a:r>
            <a:endParaRPr b="0" lang="en-US" sz="2000" spc="-1" strike="noStrike">
              <a:solidFill>
                <a:srgbClr val="000000"/>
              </a:solidFill>
              <a:latin typeface="Arial"/>
            </a:endParaRPr>
          </a:p>
        </p:txBody>
      </p:sp>
      <p:sp>
        <p:nvSpPr>
          <p:cNvPr id="418" name="PlaceHolder 3"/>
          <p:cNvSpPr>
            <a:spLocks noGrp="1"/>
          </p:cNvSpPr>
          <p:nvPr>
            <p:ph type="sldNum" idx="39"/>
          </p:nvPr>
        </p:nvSpPr>
        <p:spPr>
          <a:xfrm>
            <a:off x="3884760" y="8685360"/>
            <a:ext cx="2971440" cy="456840"/>
          </a:xfrm>
          <a:prstGeom prst="rect">
            <a:avLst/>
          </a:prstGeom>
          <a:noFill/>
          <a:ln w="0">
            <a:noFill/>
          </a:ln>
        </p:spPr>
        <p:txBody>
          <a:bodyPr anchor="b">
            <a:noAutofit/>
          </a:bodyPr>
          <a:lstStyle>
            <a:lvl1pPr indent="0" algn="r">
              <a:lnSpc>
                <a:spcPct val="100000"/>
              </a:lnSpc>
              <a:buNone/>
              <a:defRPr b="0" lang="en-US" sz="1200" spc="-1" strike="noStrike">
                <a:solidFill>
                  <a:srgbClr val="000000"/>
                </a:solidFill>
                <a:latin typeface="+mn-lt"/>
                <a:ea typeface="+mn-ea"/>
              </a:defRPr>
            </a:lvl1pPr>
          </a:lstStyle>
          <a:p>
            <a:pPr indent="0" algn="r">
              <a:lnSpc>
                <a:spcPct val="100000"/>
              </a:lnSpc>
              <a:buNone/>
            </a:pPr>
            <a:fld id="{041C1BC6-6F5F-4662-A29D-3A8D41F9E916}" type="slidenum">
              <a:rPr b="0" lang="en-US" sz="1200" spc="-1" strike="noStrike">
                <a:solidFill>
                  <a:srgbClr val="000000"/>
                </a:solidFill>
                <a:latin typeface="+mn-lt"/>
                <a:ea typeface="+mn-ea"/>
              </a:rPr>
              <a:t>&lt;number&gt;</a:t>
            </a:fld>
            <a:endParaRPr b="0" lang="en-US" sz="1200" spc="-1" strike="noStrike">
              <a:solidFill>
                <a:srgbClr val="000000"/>
              </a:solidFill>
              <a:latin typeface="Times New Roman"/>
            </a:endParaRPr>
          </a:p>
        </p:txBody>
      </p:sp>
    </p:spTree>
  </p:cSld>
</p:notes>
</file>

<file path=ppt/notesSlides/notesSlide3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9" name="PlaceHolder 1"/>
          <p:cNvSpPr>
            <a:spLocks noGrp="1"/>
          </p:cNvSpPr>
          <p:nvPr>
            <p:ph type="sldImg"/>
          </p:nvPr>
        </p:nvSpPr>
        <p:spPr>
          <a:xfrm>
            <a:off x="1143000" y="685800"/>
            <a:ext cx="4571640" cy="3428640"/>
          </a:xfrm>
          <a:prstGeom prst="rect">
            <a:avLst/>
          </a:prstGeom>
          <a:ln w="0">
            <a:noFill/>
          </a:ln>
        </p:spPr>
      </p:sp>
      <p:sp>
        <p:nvSpPr>
          <p:cNvPr id="420" name="PlaceHolder 2"/>
          <p:cNvSpPr>
            <a:spLocks noGrp="1"/>
          </p:cNvSpPr>
          <p:nvPr>
            <p:ph type="body"/>
          </p:nvPr>
        </p:nvSpPr>
        <p:spPr>
          <a:xfrm>
            <a:off x="685800" y="4343400"/>
            <a:ext cx="5486040" cy="4114440"/>
          </a:xfrm>
          <a:prstGeom prst="rect">
            <a:avLst/>
          </a:prstGeom>
          <a:noFill/>
          <a:ln w="0">
            <a:noFill/>
          </a:ln>
        </p:spPr>
        <p:txBody>
          <a:bodyPr anchor="t">
            <a:noAutofit/>
          </a:bodyPr>
          <a:p>
            <a:pPr marL="216000" indent="0">
              <a:buNone/>
            </a:pPr>
            <a:endParaRPr b="0" lang="en-US" sz="1800" spc="-1" strike="noStrike">
              <a:solidFill>
                <a:srgbClr val="000000"/>
              </a:solidFill>
              <a:latin typeface="Arial"/>
            </a:endParaRPr>
          </a:p>
        </p:txBody>
      </p:sp>
      <p:sp>
        <p:nvSpPr>
          <p:cNvPr id="421" name="PlaceHolder 3"/>
          <p:cNvSpPr>
            <a:spLocks noGrp="1"/>
          </p:cNvSpPr>
          <p:nvPr>
            <p:ph type="sldNum" idx="40"/>
          </p:nvPr>
        </p:nvSpPr>
        <p:spPr>
          <a:xfrm>
            <a:off x="3884760" y="8685360"/>
            <a:ext cx="2971440" cy="456840"/>
          </a:xfrm>
          <a:prstGeom prst="rect">
            <a:avLst/>
          </a:prstGeom>
          <a:noFill/>
          <a:ln w="0">
            <a:noFill/>
          </a:ln>
        </p:spPr>
        <p:txBody>
          <a:bodyPr anchor="b">
            <a:noAutofit/>
          </a:bodyPr>
          <a:lstStyle>
            <a:lvl1pPr indent="0" algn="r">
              <a:lnSpc>
                <a:spcPct val="100000"/>
              </a:lnSpc>
              <a:buNone/>
              <a:defRPr b="0" lang="en-US" sz="1200" spc="-1" strike="noStrike">
                <a:solidFill>
                  <a:srgbClr val="000000"/>
                </a:solidFill>
                <a:latin typeface="+mn-lt"/>
                <a:ea typeface="+mn-ea"/>
              </a:defRPr>
            </a:lvl1pPr>
          </a:lstStyle>
          <a:p>
            <a:pPr indent="0" algn="r">
              <a:lnSpc>
                <a:spcPct val="100000"/>
              </a:lnSpc>
              <a:buNone/>
            </a:pPr>
            <a:fld id="{864DF365-1FBD-4B8A-B7AF-C0A554312F73}" type="slidenum">
              <a:rPr b="0" lang="en-US" sz="1200" spc="-1" strike="noStrike">
                <a:solidFill>
                  <a:srgbClr val="000000"/>
                </a:solidFill>
                <a:latin typeface="+mn-lt"/>
                <a:ea typeface="+mn-ea"/>
              </a:rPr>
              <a:t>&lt;number&gt;</a:t>
            </a:fld>
            <a:endParaRPr b="0" lang="en-US" sz="1200" spc="-1" strike="noStrike">
              <a:solidFill>
                <a:srgbClr val="000000"/>
              </a:solidFill>
              <a:latin typeface="Times New Roman"/>
            </a:endParaRPr>
          </a:p>
        </p:txBody>
      </p:sp>
    </p:spTree>
  </p:cSld>
</p:notes>
</file>

<file path=ppt/notesSlides/notesSlide3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2" name="PlaceHolder 1"/>
          <p:cNvSpPr>
            <a:spLocks noGrp="1"/>
          </p:cNvSpPr>
          <p:nvPr>
            <p:ph type="sldImg"/>
          </p:nvPr>
        </p:nvSpPr>
        <p:spPr>
          <a:xfrm>
            <a:off x="1143000" y="685800"/>
            <a:ext cx="4571640" cy="3428640"/>
          </a:xfrm>
          <a:prstGeom prst="rect">
            <a:avLst/>
          </a:prstGeom>
          <a:ln w="0">
            <a:noFill/>
          </a:ln>
        </p:spPr>
      </p:sp>
      <p:sp>
        <p:nvSpPr>
          <p:cNvPr id="423" name="PlaceHolder 2"/>
          <p:cNvSpPr>
            <a:spLocks noGrp="1"/>
          </p:cNvSpPr>
          <p:nvPr>
            <p:ph type="body"/>
          </p:nvPr>
        </p:nvSpPr>
        <p:spPr>
          <a:xfrm>
            <a:off x="685800" y="4343400"/>
            <a:ext cx="5486040" cy="4114440"/>
          </a:xfrm>
          <a:prstGeom prst="rect">
            <a:avLst/>
          </a:prstGeom>
          <a:noFill/>
          <a:ln w="0">
            <a:noFill/>
          </a:ln>
        </p:spPr>
        <p:txBody>
          <a:bodyPr anchor="t">
            <a:noAutofit/>
          </a:bodyPr>
          <a:p>
            <a:pPr marL="216000" indent="0">
              <a:buNone/>
            </a:pPr>
            <a:endParaRPr b="0" lang="en-US" sz="1800" spc="-1" strike="noStrike">
              <a:solidFill>
                <a:srgbClr val="000000"/>
              </a:solidFill>
              <a:latin typeface="Arial"/>
            </a:endParaRPr>
          </a:p>
        </p:txBody>
      </p:sp>
      <p:sp>
        <p:nvSpPr>
          <p:cNvPr id="424" name="PlaceHolder 3"/>
          <p:cNvSpPr>
            <a:spLocks noGrp="1"/>
          </p:cNvSpPr>
          <p:nvPr>
            <p:ph type="sldNum" idx="41"/>
          </p:nvPr>
        </p:nvSpPr>
        <p:spPr>
          <a:xfrm>
            <a:off x="3884760" y="8685360"/>
            <a:ext cx="2971440" cy="456840"/>
          </a:xfrm>
          <a:prstGeom prst="rect">
            <a:avLst/>
          </a:prstGeom>
          <a:noFill/>
          <a:ln w="0">
            <a:noFill/>
          </a:ln>
        </p:spPr>
        <p:txBody>
          <a:bodyPr anchor="b">
            <a:noAutofit/>
          </a:bodyPr>
          <a:lstStyle>
            <a:lvl1pPr indent="0" algn="r">
              <a:lnSpc>
                <a:spcPct val="100000"/>
              </a:lnSpc>
              <a:buNone/>
              <a:defRPr b="0" lang="en-US" sz="1200" spc="-1" strike="noStrike">
                <a:solidFill>
                  <a:srgbClr val="000000"/>
                </a:solidFill>
                <a:latin typeface="+mn-lt"/>
                <a:ea typeface="+mn-ea"/>
              </a:defRPr>
            </a:lvl1pPr>
          </a:lstStyle>
          <a:p>
            <a:pPr indent="0" algn="r">
              <a:lnSpc>
                <a:spcPct val="100000"/>
              </a:lnSpc>
              <a:buNone/>
            </a:pPr>
            <a:fld id="{47E31C98-E3E5-4FD5-90CF-C1EE8DCF8B65}" type="slidenum">
              <a:rPr b="0" lang="en-US" sz="1200" spc="-1" strike="noStrike">
                <a:solidFill>
                  <a:srgbClr val="000000"/>
                </a:solidFill>
                <a:latin typeface="+mn-lt"/>
                <a:ea typeface="+mn-ea"/>
              </a:rPr>
              <a:t>&lt;number&gt;</a:t>
            </a:fld>
            <a:endParaRPr b="0" lang="en-US" sz="1200" spc="-1" strike="noStrike">
              <a:solidFill>
                <a:srgbClr val="000000"/>
              </a:solidFill>
              <a:latin typeface="Times New Roman"/>
            </a:endParaRPr>
          </a:p>
        </p:txBody>
      </p:sp>
    </p:spTree>
  </p:cSld>
</p:notes>
</file>

<file path=ppt/notesSlides/notesSlide3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5" name="PlaceHolder 1"/>
          <p:cNvSpPr>
            <a:spLocks noGrp="1"/>
          </p:cNvSpPr>
          <p:nvPr>
            <p:ph type="sldImg"/>
          </p:nvPr>
        </p:nvSpPr>
        <p:spPr>
          <a:xfrm>
            <a:off x="1143000" y="685800"/>
            <a:ext cx="4571640" cy="3428640"/>
          </a:xfrm>
          <a:prstGeom prst="rect">
            <a:avLst/>
          </a:prstGeom>
          <a:ln w="0">
            <a:noFill/>
          </a:ln>
        </p:spPr>
      </p:sp>
      <p:sp>
        <p:nvSpPr>
          <p:cNvPr id="426" name="PlaceHolder 2"/>
          <p:cNvSpPr>
            <a:spLocks noGrp="1"/>
          </p:cNvSpPr>
          <p:nvPr>
            <p:ph type="body"/>
          </p:nvPr>
        </p:nvSpPr>
        <p:spPr>
          <a:xfrm>
            <a:off x="685800" y="4343400"/>
            <a:ext cx="5486040" cy="4114440"/>
          </a:xfrm>
          <a:prstGeom prst="rect">
            <a:avLst/>
          </a:prstGeom>
          <a:noFill/>
          <a:ln w="0">
            <a:noFill/>
          </a:ln>
        </p:spPr>
        <p:txBody>
          <a:bodyPr anchor="t">
            <a:noAutofit/>
          </a:bodyPr>
          <a:p>
            <a:pPr marL="216000" indent="0">
              <a:buNone/>
            </a:pPr>
            <a:endParaRPr b="0" lang="en-US" sz="1800" spc="-1" strike="noStrike">
              <a:solidFill>
                <a:srgbClr val="000000"/>
              </a:solidFill>
              <a:latin typeface="Arial"/>
            </a:endParaRPr>
          </a:p>
        </p:txBody>
      </p:sp>
      <p:sp>
        <p:nvSpPr>
          <p:cNvPr id="427" name="PlaceHolder 3"/>
          <p:cNvSpPr>
            <a:spLocks noGrp="1"/>
          </p:cNvSpPr>
          <p:nvPr>
            <p:ph type="sldNum" idx="42"/>
          </p:nvPr>
        </p:nvSpPr>
        <p:spPr>
          <a:xfrm>
            <a:off x="3884760" y="8685360"/>
            <a:ext cx="2971440" cy="456840"/>
          </a:xfrm>
          <a:prstGeom prst="rect">
            <a:avLst/>
          </a:prstGeom>
          <a:noFill/>
          <a:ln w="0">
            <a:noFill/>
          </a:ln>
        </p:spPr>
        <p:txBody>
          <a:bodyPr anchor="b">
            <a:noAutofit/>
          </a:bodyPr>
          <a:lstStyle>
            <a:lvl1pPr indent="0" algn="r">
              <a:lnSpc>
                <a:spcPct val="100000"/>
              </a:lnSpc>
              <a:buNone/>
              <a:defRPr b="0" lang="en-US" sz="1200" spc="-1" strike="noStrike">
                <a:solidFill>
                  <a:srgbClr val="000000"/>
                </a:solidFill>
                <a:latin typeface="+mn-lt"/>
                <a:ea typeface="+mn-ea"/>
              </a:defRPr>
            </a:lvl1pPr>
          </a:lstStyle>
          <a:p>
            <a:pPr indent="0" algn="r">
              <a:lnSpc>
                <a:spcPct val="100000"/>
              </a:lnSpc>
              <a:buNone/>
            </a:pPr>
            <a:fld id="{6B61E488-6CE4-42E5-9D05-03CCDD3FFB06}" type="slidenum">
              <a:rPr b="0" lang="en-US" sz="1200" spc="-1" strike="noStrike">
                <a:solidFill>
                  <a:srgbClr val="000000"/>
                </a:solidFill>
                <a:latin typeface="+mn-lt"/>
                <a:ea typeface="+mn-ea"/>
              </a:rPr>
              <a:t>&lt;number&gt;</a:t>
            </a:fld>
            <a:endParaRPr b="0" lang="en-US" sz="1200" spc="-1" strike="noStrike">
              <a:solidFill>
                <a:srgbClr val="000000"/>
              </a:solidFill>
              <a:latin typeface="Times New Roman"/>
            </a:endParaRPr>
          </a:p>
        </p:txBody>
      </p:sp>
    </p:spTree>
  </p:cSld>
</p:notes>
</file>

<file path=ppt/notesSlides/notesSlide3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8" name="PlaceHolder 1"/>
          <p:cNvSpPr>
            <a:spLocks noGrp="1"/>
          </p:cNvSpPr>
          <p:nvPr>
            <p:ph type="sldImg"/>
          </p:nvPr>
        </p:nvSpPr>
        <p:spPr>
          <a:xfrm>
            <a:off x="1143000" y="685800"/>
            <a:ext cx="4571640" cy="3428640"/>
          </a:xfrm>
          <a:prstGeom prst="rect">
            <a:avLst/>
          </a:prstGeom>
          <a:ln w="0">
            <a:noFill/>
          </a:ln>
        </p:spPr>
      </p:sp>
      <p:sp>
        <p:nvSpPr>
          <p:cNvPr id="429" name="PlaceHolder 2"/>
          <p:cNvSpPr>
            <a:spLocks noGrp="1"/>
          </p:cNvSpPr>
          <p:nvPr>
            <p:ph type="body"/>
          </p:nvPr>
        </p:nvSpPr>
        <p:spPr>
          <a:xfrm>
            <a:off x="685800" y="4343400"/>
            <a:ext cx="5486040" cy="4114440"/>
          </a:xfrm>
          <a:prstGeom prst="rect">
            <a:avLst/>
          </a:prstGeom>
          <a:noFill/>
          <a:ln w="0">
            <a:noFill/>
          </a:ln>
        </p:spPr>
        <p:txBody>
          <a:bodyPr anchor="t">
            <a:noAutofit/>
          </a:bodyPr>
          <a:p>
            <a:pPr marL="216000" indent="0">
              <a:buNone/>
            </a:pPr>
            <a:endParaRPr b="0" lang="en-US" sz="1800" spc="-1" strike="noStrike">
              <a:solidFill>
                <a:srgbClr val="000000"/>
              </a:solidFill>
              <a:latin typeface="Arial"/>
            </a:endParaRPr>
          </a:p>
        </p:txBody>
      </p:sp>
      <p:sp>
        <p:nvSpPr>
          <p:cNvPr id="430" name="PlaceHolder 3"/>
          <p:cNvSpPr>
            <a:spLocks noGrp="1"/>
          </p:cNvSpPr>
          <p:nvPr>
            <p:ph type="sldNum" idx="43"/>
          </p:nvPr>
        </p:nvSpPr>
        <p:spPr>
          <a:xfrm>
            <a:off x="3884760" y="8685360"/>
            <a:ext cx="2971440" cy="456840"/>
          </a:xfrm>
          <a:prstGeom prst="rect">
            <a:avLst/>
          </a:prstGeom>
          <a:noFill/>
          <a:ln w="0">
            <a:noFill/>
          </a:ln>
        </p:spPr>
        <p:txBody>
          <a:bodyPr anchor="b">
            <a:noAutofit/>
          </a:bodyPr>
          <a:lstStyle>
            <a:lvl1pPr indent="0" algn="r">
              <a:lnSpc>
                <a:spcPct val="100000"/>
              </a:lnSpc>
              <a:buNone/>
              <a:defRPr b="0" lang="en-US" sz="1200" spc="-1" strike="noStrike">
                <a:solidFill>
                  <a:srgbClr val="000000"/>
                </a:solidFill>
                <a:latin typeface="+mn-lt"/>
                <a:ea typeface="+mn-ea"/>
              </a:defRPr>
            </a:lvl1pPr>
          </a:lstStyle>
          <a:p>
            <a:pPr indent="0" algn="r">
              <a:lnSpc>
                <a:spcPct val="100000"/>
              </a:lnSpc>
              <a:buNone/>
            </a:pPr>
            <a:fld id="{6DE92064-EFF9-4098-A5A7-2915B257649B}" type="slidenum">
              <a:rPr b="0" lang="en-US" sz="1200" spc="-1" strike="noStrike">
                <a:solidFill>
                  <a:srgbClr val="000000"/>
                </a:solidFill>
                <a:latin typeface="+mn-lt"/>
                <a:ea typeface="+mn-ea"/>
              </a:rPr>
              <a:t>&lt;number&gt;</a:t>
            </a:fld>
            <a:endParaRPr b="0" lang="en-US" sz="1200" spc="-1" strike="noStrike">
              <a:solidFill>
                <a:srgbClr val="000000"/>
              </a:solidFill>
              <a:latin typeface="Times New Roman"/>
            </a:endParaRPr>
          </a:p>
        </p:txBody>
      </p:sp>
    </p:spTree>
  </p:cSld>
</p:notes>
</file>

<file path=ppt/notesSlides/notesSlide3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1" name="PlaceHolder 1"/>
          <p:cNvSpPr>
            <a:spLocks noGrp="1"/>
          </p:cNvSpPr>
          <p:nvPr>
            <p:ph type="sldImg"/>
          </p:nvPr>
        </p:nvSpPr>
        <p:spPr>
          <a:xfrm>
            <a:off x="1143000" y="685800"/>
            <a:ext cx="4571640" cy="3428640"/>
          </a:xfrm>
          <a:prstGeom prst="rect">
            <a:avLst/>
          </a:prstGeom>
          <a:ln w="0">
            <a:noFill/>
          </a:ln>
        </p:spPr>
      </p:sp>
      <p:sp>
        <p:nvSpPr>
          <p:cNvPr id="432" name="PlaceHolder 2"/>
          <p:cNvSpPr>
            <a:spLocks noGrp="1"/>
          </p:cNvSpPr>
          <p:nvPr>
            <p:ph type="body"/>
          </p:nvPr>
        </p:nvSpPr>
        <p:spPr>
          <a:xfrm>
            <a:off x="685800" y="4343400"/>
            <a:ext cx="5486040" cy="4114440"/>
          </a:xfrm>
          <a:prstGeom prst="rect">
            <a:avLst/>
          </a:prstGeom>
          <a:noFill/>
          <a:ln w="0">
            <a:noFill/>
          </a:ln>
        </p:spPr>
        <p:txBody>
          <a:bodyPr anchor="t">
            <a:noAutofit/>
          </a:bodyPr>
          <a:p>
            <a:pPr marL="216000" indent="0">
              <a:lnSpc>
                <a:spcPct val="100000"/>
              </a:lnSpc>
              <a:buNone/>
            </a:pPr>
            <a:r>
              <a:rPr b="0" lang="en-US" sz="2000" spc="-1" strike="noStrike">
                <a:solidFill>
                  <a:srgbClr val="000000"/>
                </a:solidFill>
                <a:latin typeface="Arial"/>
              </a:rPr>
              <a:t>From </a:t>
            </a:r>
            <a:r>
              <a:rPr b="1" lang="en-US" sz="2000" spc="-1" strike="noStrike">
                <a:solidFill>
                  <a:srgbClr val="232629"/>
                </a:solidFill>
                <a:latin typeface="-apple-system"/>
              </a:rPr>
              <a:t>-</a:t>
            </a:r>
            <a:r>
              <a:rPr b="0" lang="en-US" sz="2000" spc="-1" strike="noStrike">
                <a:solidFill>
                  <a:srgbClr val="232629"/>
                </a:solidFill>
                <a:latin typeface="-apple-system"/>
              </a:rPr>
              <a:t> </a:t>
            </a:r>
            <a:r>
              <a:rPr b="0" lang="en-US" sz="2000" spc="-1" strike="noStrike" u="sng">
                <a:solidFill>
                  <a:srgbClr val="000000"/>
                </a:solidFill>
                <a:uFillTx/>
                <a:latin typeface="-apple-system"/>
                <a:hlinkClick r:id="rId1"/>
              </a:rPr>
              <a:t>Kashou</a:t>
            </a:r>
            <a:r>
              <a:rPr b="0" lang="en-US" sz="2000" spc="-1" strike="noStrike" u="sng">
                <a:solidFill>
                  <a:srgbClr val="000000"/>
                </a:solidFill>
                <a:uFillTx/>
                <a:latin typeface="-apple-system"/>
                <a:hlinkClick r:id="rId2"/>
              </a:rPr>
              <a:t>, A Practical Guide to an fMRI Experiment, Intech Open Science (2013)</a:t>
            </a:r>
            <a:endParaRPr b="0" lang="en-US" sz="2000" spc="-1" strike="noStrike">
              <a:solidFill>
                <a:srgbClr val="000000"/>
              </a:solidFill>
              <a:latin typeface="Arial"/>
            </a:endParaRPr>
          </a:p>
        </p:txBody>
      </p:sp>
      <p:sp>
        <p:nvSpPr>
          <p:cNvPr id="433" name="PlaceHolder 3"/>
          <p:cNvSpPr>
            <a:spLocks noGrp="1"/>
          </p:cNvSpPr>
          <p:nvPr>
            <p:ph type="sldNum" idx="44"/>
          </p:nvPr>
        </p:nvSpPr>
        <p:spPr>
          <a:xfrm>
            <a:off x="3884760" y="8685360"/>
            <a:ext cx="2971440" cy="456840"/>
          </a:xfrm>
          <a:prstGeom prst="rect">
            <a:avLst/>
          </a:prstGeom>
          <a:noFill/>
          <a:ln w="0">
            <a:noFill/>
          </a:ln>
        </p:spPr>
        <p:txBody>
          <a:bodyPr anchor="b">
            <a:noAutofit/>
          </a:bodyPr>
          <a:lstStyle>
            <a:lvl1pPr indent="0" algn="r">
              <a:lnSpc>
                <a:spcPct val="100000"/>
              </a:lnSpc>
              <a:buNone/>
              <a:defRPr b="0" lang="en-US" sz="1200" spc="-1" strike="noStrike">
                <a:solidFill>
                  <a:srgbClr val="000000"/>
                </a:solidFill>
                <a:latin typeface="+mn-lt"/>
                <a:ea typeface="+mn-ea"/>
              </a:defRPr>
            </a:lvl1pPr>
          </a:lstStyle>
          <a:p>
            <a:pPr indent="0" algn="r">
              <a:lnSpc>
                <a:spcPct val="100000"/>
              </a:lnSpc>
              <a:buNone/>
            </a:pPr>
            <a:fld id="{71CE9FC0-2564-46C3-998A-C094FD5ACB16}" type="slidenum">
              <a:rPr b="0" lang="en-US" sz="1200" spc="-1" strike="noStrike">
                <a:solidFill>
                  <a:srgbClr val="000000"/>
                </a:solidFill>
                <a:latin typeface="+mn-lt"/>
                <a:ea typeface="+mn-ea"/>
              </a:rPr>
              <a:t>&lt;number&gt;</a:t>
            </a:fld>
            <a:endParaRPr b="0" lang="en-US" sz="1200" spc="-1" strike="noStrike">
              <a:solidFill>
                <a:srgbClr val="000000"/>
              </a:solidFill>
              <a:latin typeface="Times New Roman"/>
            </a:endParaRPr>
          </a:p>
        </p:txBody>
      </p:sp>
    </p:spTree>
  </p:cSld>
</p:notes>
</file>

<file path=ppt/notesSlides/notesSlide4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4" name="PlaceHolder 1"/>
          <p:cNvSpPr>
            <a:spLocks noGrp="1"/>
          </p:cNvSpPr>
          <p:nvPr>
            <p:ph type="sldImg"/>
          </p:nvPr>
        </p:nvSpPr>
        <p:spPr>
          <a:xfrm>
            <a:off x="1143000" y="685800"/>
            <a:ext cx="4571640" cy="3428640"/>
          </a:xfrm>
          <a:prstGeom prst="rect">
            <a:avLst/>
          </a:prstGeom>
          <a:ln w="0">
            <a:noFill/>
          </a:ln>
        </p:spPr>
      </p:sp>
      <p:sp>
        <p:nvSpPr>
          <p:cNvPr id="435" name="PlaceHolder 2"/>
          <p:cNvSpPr>
            <a:spLocks noGrp="1"/>
          </p:cNvSpPr>
          <p:nvPr>
            <p:ph type="body"/>
          </p:nvPr>
        </p:nvSpPr>
        <p:spPr>
          <a:xfrm>
            <a:off x="685800" y="4343400"/>
            <a:ext cx="5486040" cy="4114440"/>
          </a:xfrm>
          <a:prstGeom prst="rect">
            <a:avLst/>
          </a:prstGeom>
          <a:noFill/>
          <a:ln w="0">
            <a:noFill/>
          </a:ln>
        </p:spPr>
        <p:txBody>
          <a:bodyPr anchor="t">
            <a:noAutofit/>
          </a:bodyPr>
          <a:p>
            <a:pPr marL="216000" indent="0">
              <a:buNone/>
            </a:pPr>
            <a:endParaRPr b="0" lang="en-US" sz="1800" spc="-1" strike="noStrike">
              <a:solidFill>
                <a:srgbClr val="000000"/>
              </a:solidFill>
              <a:latin typeface="Arial"/>
            </a:endParaRPr>
          </a:p>
        </p:txBody>
      </p:sp>
      <p:sp>
        <p:nvSpPr>
          <p:cNvPr id="436" name="PlaceHolder 3"/>
          <p:cNvSpPr>
            <a:spLocks noGrp="1"/>
          </p:cNvSpPr>
          <p:nvPr>
            <p:ph type="sldNum" idx="45"/>
          </p:nvPr>
        </p:nvSpPr>
        <p:spPr>
          <a:xfrm>
            <a:off x="3884760" y="8685360"/>
            <a:ext cx="2971440" cy="456840"/>
          </a:xfrm>
          <a:prstGeom prst="rect">
            <a:avLst/>
          </a:prstGeom>
          <a:noFill/>
          <a:ln w="0">
            <a:noFill/>
          </a:ln>
        </p:spPr>
        <p:txBody>
          <a:bodyPr anchor="b">
            <a:noAutofit/>
          </a:bodyPr>
          <a:lstStyle>
            <a:lvl1pPr indent="0" algn="r">
              <a:lnSpc>
                <a:spcPct val="100000"/>
              </a:lnSpc>
              <a:buNone/>
              <a:defRPr b="0" lang="en-US" sz="1200" spc="-1" strike="noStrike">
                <a:solidFill>
                  <a:srgbClr val="000000"/>
                </a:solidFill>
                <a:latin typeface="+mn-lt"/>
                <a:ea typeface="+mn-ea"/>
              </a:defRPr>
            </a:lvl1pPr>
          </a:lstStyle>
          <a:p>
            <a:pPr indent="0" algn="r">
              <a:lnSpc>
                <a:spcPct val="100000"/>
              </a:lnSpc>
              <a:buNone/>
            </a:pPr>
            <a:fld id="{32445C5C-230A-4C44-9298-3CCCE1734E25}" type="slidenum">
              <a:rPr b="0" lang="en-US" sz="1200" spc="-1" strike="noStrike">
                <a:solidFill>
                  <a:srgbClr val="000000"/>
                </a:solidFill>
                <a:latin typeface="+mn-lt"/>
                <a:ea typeface="+mn-ea"/>
              </a:rPr>
              <a:t>&lt;number&gt;</a:t>
            </a:fld>
            <a:endParaRPr b="0" lang="en-US" sz="1200" spc="-1" strike="noStrike">
              <a:solidFill>
                <a:srgbClr val="000000"/>
              </a:solidFill>
              <a:latin typeface="Times New Roman"/>
            </a:endParaRPr>
          </a:p>
        </p:txBody>
      </p:sp>
    </p:spTree>
  </p:cSld>
</p:notes>
</file>

<file path=ppt/notesSlides/notesSlide4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7" name="PlaceHolder 1"/>
          <p:cNvSpPr>
            <a:spLocks noGrp="1"/>
          </p:cNvSpPr>
          <p:nvPr>
            <p:ph type="sldImg"/>
          </p:nvPr>
        </p:nvSpPr>
        <p:spPr>
          <a:xfrm>
            <a:off x="1143000" y="685800"/>
            <a:ext cx="4571640" cy="3428640"/>
          </a:xfrm>
          <a:prstGeom prst="rect">
            <a:avLst/>
          </a:prstGeom>
          <a:ln w="0">
            <a:noFill/>
          </a:ln>
        </p:spPr>
      </p:sp>
      <p:sp>
        <p:nvSpPr>
          <p:cNvPr id="438" name="PlaceHolder 2"/>
          <p:cNvSpPr>
            <a:spLocks noGrp="1"/>
          </p:cNvSpPr>
          <p:nvPr>
            <p:ph type="body"/>
          </p:nvPr>
        </p:nvSpPr>
        <p:spPr>
          <a:xfrm>
            <a:off x="685800" y="4343400"/>
            <a:ext cx="5486040" cy="4114440"/>
          </a:xfrm>
          <a:prstGeom prst="rect">
            <a:avLst/>
          </a:prstGeom>
          <a:noFill/>
          <a:ln w="0">
            <a:noFill/>
          </a:ln>
        </p:spPr>
        <p:txBody>
          <a:bodyPr anchor="t">
            <a:noAutofit/>
          </a:bodyPr>
          <a:p>
            <a:pPr marL="216000" indent="0">
              <a:buNone/>
            </a:pPr>
            <a:endParaRPr b="0" lang="en-US" sz="1800" spc="-1" strike="noStrike">
              <a:solidFill>
                <a:srgbClr val="000000"/>
              </a:solidFill>
              <a:latin typeface="Arial"/>
            </a:endParaRPr>
          </a:p>
        </p:txBody>
      </p:sp>
      <p:sp>
        <p:nvSpPr>
          <p:cNvPr id="439" name="PlaceHolder 3"/>
          <p:cNvSpPr>
            <a:spLocks noGrp="1"/>
          </p:cNvSpPr>
          <p:nvPr>
            <p:ph type="sldNum" idx="46"/>
          </p:nvPr>
        </p:nvSpPr>
        <p:spPr>
          <a:xfrm>
            <a:off x="3884760" y="8685360"/>
            <a:ext cx="2971440" cy="456840"/>
          </a:xfrm>
          <a:prstGeom prst="rect">
            <a:avLst/>
          </a:prstGeom>
          <a:noFill/>
          <a:ln w="0">
            <a:noFill/>
          </a:ln>
        </p:spPr>
        <p:txBody>
          <a:bodyPr anchor="b">
            <a:noAutofit/>
          </a:bodyPr>
          <a:lstStyle>
            <a:lvl1pPr indent="0" algn="r">
              <a:lnSpc>
                <a:spcPct val="100000"/>
              </a:lnSpc>
              <a:buNone/>
              <a:defRPr b="0" lang="en-US" sz="1200" spc="-1" strike="noStrike">
                <a:solidFill>
                  <a:srgbClr val="000000"/>
                </a:solidFill>
                <a:latin typeface="+mn-lt"/>
                <a:ea typeface="+mn-ea"/>
              </a:defRPr>
            </a:lvl1pPr>
          </a:lstStyle>
          <a:p>
            <a:pPr indent="0" algn="r">
              <a:lnSpc>
                <a:spcPct val="100000"/>
              </a:lnSpc>
              <a:buNone/>
            </a:pPr>
            <a:fld id="{92C73116-866F-425F-A82A-286EB0EF2B16}" type="slidenum">
              <a:rPr b="0" lang="en-US" sz="1200" spc="-1" strike="noStrike">
                <a:solidFill>
                  <a:srgbClr val="000000"/>
                </a:solidFill>
                <a:latin typeface="+mn-lt"/>
                <a:ea typeface="+mn-ea"/>
              </a:rPr>
              <a:t>&lt;number&gt;</a:t>
            </a:fld>
            <a:endParaRPr b="0" lang="en-US" sz="1200" spc="-1" strike="noStrike">
              <a:solidFill>
                <a:srgbClr val="000000"/>
              </a:solidFill>
              <a:latin typeface="Times New Roman"/>
            </a:endParaRPr>
          </a:p>
        </p:txBody>
      </p:sp>
    </p:spTree>
  </p:cSld>
</p:notes>
</file>

<file path=ppt/notesSlides/notesSlide4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0" name="PlaceHolder 1"/>
          <p:cNvSpPr>
            <a:spLocks noGrp="1"/>
          </p:cNvSpPr>
          <p:nvPr>
            <p:ph type="sldImg"/>
          </p:nvPr>
        </p:nvSpPr>
        <p:spPr>
          <a:xfrm>
            <a:off x="1143000" y="685800"/>
            <a:ext cx="4571640" cy="3428640"/>
          </a:xfrm>
          <a:prstGeom prst="rect">
            <a:avLst/>
          </a:prstGeom>
          <a:ln w="0">
            <a:noFill/>
          </a:ln>
        </p:spPr>
      </p:sp>
      <p:sp>
        <p:nvSpPr>
          <p:cNvPr id="441" name="PlaceHolder 2"/>
          <p:cNvSpPr>
            <a:spLocks noGrp="1"/>
          </p:cNvSpPr>
          <p:nvPr>
            <p:ph type="body"/>
          </p:nvPr>
        </p:nvSpPr>
        <p:spPr>
          <a:xfrm>
            <a:off x="685800" y="4343400"/>
            <a:ext cx="5486040" cy="4114440"/>
          </a:xfrm>
          <a:prstGeom prst="rect">
            <a:avLst/>
          </a:prstGeom>
          <a:noFill/>
          <a:ln w="0">
            <a:noFill/>
          </a:ln>
        </p:spPr>
        <p:txBody>
          <a:bodyPr anchor="t">
            <a:noAutofit/>
          </a:bodyPr>
          <a:p>
            <a:pPr marL="216000" indent="0">
              <a:buNone/>
            </a:pPr>
            <a:endParaRPr b="0" lang="en-US" sz="1800" spc="-1" strike="noStrike">
              <a:solidFill>
                <a:srgbClr val="000000"/>
              </a:solidFill>
              <a:latin typeface="Arial"/>
            </a:endParaRPr>
          </a:p>
        </p:txBody>
      </p:sp>
      <p:sp>
        <p:nvSpPr>
          <p:cNvPr id="442" name="PlaceHolder 3"/>
          <p:cNvSpPr>
            <a:spLocks noGrp="1"/>
          </p:cNvSpPr>
          <p:nvPr>
            <p:ph type="sldNum" idx="47"/>
          </p:nvPr>
        </p:nvSpPr>
        <p:spPr>
          <a:xfrm>
            <a:off x="3884760" y="8685360"/>
            <a:ext cx="2971440" cy="456840"/>
          </a:xfrm>
          <a:prstGeom prst="rect">
            <a:avLst/>
          </a:prstGeom>
          <a:noFill/>
          <a:ln w="0">
            <a:noFill/>
          </a:ln>
        </p:spPr>
        <p:txBody>
          <a:bodyPr anchor="b">
            <a:noAutofit/>
          </a:bodyPr>
          <a:lstStyle>
            <a:lvl1pPr indent="0" algn="r">
              <a:lnSpc>
                <a:spcPct val="100000"/>
              </a:lnSpc>
              <a:buNone/>
              <a:defRPr b="0" lang="en-US" sz="1200" spc="-1" strike="noStrike">
                <a:solidFill>
                  <a:srgbClr val="000000"/>
                </a:solidFill>
                <a:latin typeface="+mn-lt"/>
                <a:ea typeface="+mn-ea"/>
              </a:defRPr>
            </a:lvl1pPr>
          </a:lstStyle>
          <a:p>
            <a:pPr indent="0" algn="r">
              <a:lnSpc>
                <a:spcPct val="100000"/>
              </a:lnSpc>
              <a:buNone/>
            </a:pPr>
            <a:fld id="{014C2C63-6B33-44C5-B64F-B19C2A846073}" type="slidenum">
              <a:rPr b="0" lang="en-US" sz="1200" spc="-1" strike="noStrike">
                <a:solidFill>
                  <a:srgbClr val="000000"/>
                </a:solidFill>
                <a:latin typeface="+mn-lt"/>
                <a:ea typeface="+mn-ea"/>
              </a:rPr>
              <a:t>&lt;number&gt;</a:t>
            </a:fld>
            <a:endParaRPr b="0" lang="en-US" sz="1200" spc="-1" strike="noStrike">
              <a:solidFill>
                <a:srgbClr val="000000"/>
              </a:solidFill>
              <a:latin typeface="Times New Roman"/>
            </a:endParaRPr>
          </a:p>
        </p:txBody>
      </p:sp>
    </p:spTree>
  </p:cSld>
</p:notes>
</file>

<file path=ppt/notesSlides/notesSlide4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3" name="PlaceHolder 1"/>
          <p:cNvSpPr>
            <a:spLocks noGrp="1"/>
          </p:cNvSpPr>
          <p:nvPr>
            <p:ph type="sldImg"/>
          </p:nvPr>
        </p:nvSpPr>
        <p:spPr>
          <a:xfrm>
            <a:off x="1143000" y="685800"/>
            <a:ext cx="4571640" cy="3428640"/>
          </a:xfrm>
          <a:prstGeom prst="rect">
            <a:avLst/>
          </a:prstGeom>
          <a:ln w="0">
            <a:noFill/>
          </a:ln>
        </p:spPr>
      </p:sp>
      <p:sp>
        <p:nvSpPr>
          <p:cNvPr id="444" name="PlaceHolder 2"/>
          <p:cNvSpPr>
            <a:spLocks noGrp="1"/>
          </p:cNvSpPr>
          <p:nvPr>
            <p:ph type="body"/>
          </p:nvPr>
        </p:nvSpPr>
        <p:spPr>
          <a:xfrm>
            <a:off x="685800" y="4343400"/>
            <a:ext cx="5486040" cy="4114440"/>
          </a:xfrm>
          <a:prstGeom prst="rect">
            <a:avLst/>
          </a:prstGeom>
          <a:noFill/>
          <a:ln w="0">
            <a:noFill/>
          </a:ln>
        </p:spPr>
        <p:txBody>
          <a:bodyPr anchor="t">
            <a:noAutofit/>
          </a:bodyPr>
          <a:p>
            <a:pPr marL="216000" indent="0">
              <a:buNone/>
            </a:pPr>
            <a:endParaRPr b="0" lang="en-US" sz="1800" spc="-1" strike="noStrike">
              <a:solidFill>
                <a:srgbClr val="000000"/>
              </a:solidFill>
              <a:latin typeface="Arial"/>
            </a:endParaRPr>
          </a:p>
        </p:txBody>
      </p:sp>
      <p:sp>
        <p:nvSpPr>
          <p:cNvPr id="445" name="PlaceHolder 3"/>
          <p:cNvSpPr>
            <a:spLocks noGrp="1"/>
          </p:cNvSpPr>
          <p:nvPr>
            <p:ph type="sldNum" idx="48"/>
          </p:nvPr>
        </p:nvSpPr>
        <p:spPr>
          <a:xfrm>
            <a:off x="3884760" y="8685360"/>
            <a:ext cx="2971440" cy="456840"/>
          </a:xfrm>
          <a:prstGeom prst="rect">
            <a:avLst/>
          </a:prstGeom>
          <a:noFill/>
          <a:ln w="0">
            <a:noFill/>
          </a:ln>
        </p:spPr>
        <p:txBody>
          <a:bodyPr anchor="b">
            <a:noAutofit/>
          </a:bodyPr>
          <a:lstStyle>
            <a:lvl1pPr indent="0" algn="r">
              <a:lnSpc>
                <a:spcPct val="100000"/>
              </a:lnSpc>
              <a:buNone/>
              <a:defRPr b="0" lang="en-US" sz="1200" spc="-1" strike="noStrike">
                <a:solidFill>
                  <a:srgbClr val="000000"/>
                </a:solidFill>
                <a:latin typeface="+mn-lt"/>
                <a:ea typeface="+mn-ea"/>
              </a:defRPr>
            </a:lvl1pPr>
          </a:lstStyle>
          <a:p>
            <a:pPr indent="0" algn="r">
              <a:lnSpc>
                <a:spcPct val="100000"/>
              </a:lnSpc>
              <a:buNone/>
            </a:pPr>
            <a:fld id="{5B933620-5834-4304-8B75-A1CC11C51C2D}" type="slidenum">
              <a:rPr b="0" lang="en-US" sz="1200" spc="-1" strike="noStrike">
                <a:solidFill>
                  <a:srgbClr val="000000"/>
                </a:solidFill>
                <a:latin typeface="+mn-lt"/>
                <a:ea typeface="+mn-ea"/>
              </a:rPr>
              <a:t>&lt;number&gt;</a:t>
            </a:fld>
            <a:endParaRPr b="0" lang="en-US" sz="1200" spc="-1" strike="noStrike">
              <a:solidFill>
                <a:srgbClr val="000000"/>
              </a:solidFill>
              <a:latin typeface="Times New Roman"/>
            </a:endParaRPr>
          </a:p>
        </p:txBody>
      </p:sp>
    </p:spTree>
  </p:cSld>
</p:notes>
</file>

<file path=ppt/notesSlides/notesSlide4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6" name="PlaceHolder 1"/>
          <p:cNvSpPr>
            <a:spLocks noGrp="1"/>
          </p:cNvSpPr>
          <p:nvPr>
            <p:ph type="sldImg"/>
          </p:nvPr>
        </p:nvSpPr>
        <p:spPr>
          <a:xfrm>
            <a:off x="1143000" y="685800"/>
            <a:ext cx="4571640" cy="3428640"/>
          </a:xfrm>
          <a:prstGeom prst="rect">
            <a:avLst/>
          </a:prstGeom>
          <a:ln w="0">
            <a:noFill/>
          </a:ln>
        </p:spPr>
      </p:sp>
      <p:sp>
        <p:nvSpPr>
          <p:cNvPr id="447" name="PlaceHolder 2"/>
          <p:cNvSpPr>
            <a:spLocks noGrp="1"/>
          </p:cNvSpPr>
          <p:nvPr>
            <p:ph type="body"/>
          </p:nvPr>
        </p:nvSpPr>
        <p:spPr>
          <a:xfrm>
            <a:off x="685800" y="4343400"/>
            <a:ext cx="5486040" cy="4114440"/>
          </a:xfrm>
          <a:prstGeom prst="rect">
            <a:avLst/>
          </a:prstGeom>
          <a:noFill/>
          <a:ln w="0">
            <a:noFill/>
          </a:ln>
        </p:spPr>
        <p:txBody>
          <a:bodyPr anchor="t">
            <a:noAutofit/>
          </a:bodyPr>
          <a:p>
            <a:pPr marL="216000" indent="0">
              <a:buNone/>
            </a:pPr>
            <a:endParaRPr b="0" lang="en-US" sz="1800" spc="-1" strike="noStrike">
              <a:solidFill>
                <a:srgbClr val="000000"/>
              </a:solidFill>
              <a:latin typeface="Arial"/>
            </a:endParaRPr>
          </a:p>
        </p:txBody>
      </p:sp>
      <p:sp>
        <p:nvSpPr>
          <p:cNvPr id="448" name="PlaceHolder 3"/>
          <p:cNvSpPr>
            <a:spLocks noGrp="1"/>
          </p:cNvSpPr>
          <p:nvPr>
            <p:ph type="sldNum" idx="49"/>
          </p:nvPr>
        </p:nvSpPr>
        <p:spPr>
          <a:xfrm>
            <a:off x="3884760" y="8685360"/>
            <a:ext cx="2971440" cy="456840"/>
          </a:xfrm>
          <a:prstGeom prst="rect">
            <a:avLst/>
          </a:prstGeom>
          <a:noFill/>
          <a:ln w="0">
            <a:noFill/>
          </a:ln>
        </p:spPr>
        <p:txBody>
          <a:bodyPr anchor="b">
            <a:noAutofit/>
          </a:bodyPr>
          <a:lstStyle>
            <a:lvl1pPr indent="0" algn="r">
              <a:lnSpc>
                <a:spcPct val="100000"/>
              </a:lnSpc>
              <a:buNone/>
              <a:defRPr b="0" lang="en-US" sz="1200" spc="-1" strike="noStrike">
                <a:solidFill>
                  <a:srgbClr val="000000"/>
                </a:solidFill>
                <a:latin typeface="+mn-lt"/>
                <a:ea typeface="+mn-ea"/>
              </a:defRPr>
            </a:lvl1pPr>
          </a:lstStyle>
          <a:p>
            <a:pPr indent="0" algn="r">
              <a:lnSpc>
                <a:spcPct val="100000"/>
              </a:lnSpc>
              <a:buNone/>
            </a:pPr>
            <a:fld id="{64FE9DD6-242C-40C7-B6A1-76DDBD955615}" type="slidenum">
              <a:rPr b="0" lang="en-US" sz="1200" spc="-1" strike="noStrike">
                <a:solidFill>
                  <a:srgbClr val="000000"/>
                </a:solidFill>
                <a:latin typeface="+mn-lt"/>
                <a:ea typeface="+mn-ea"/>
              </a:rPr>
              <a:t>&lt;number&gt;</a:t>
            </a:fld>
            <a:endParaRPr b="0" lang="en-US" sz="1200" spc="-1" strike="noStrike">
              <a:solidFill>
                <a:srgbClr val="000000"/>
              </a:solidFill>
              <a:latin typeface="Times New Roman"/>
            </a:endParaRPr>
          </a:p>
        </p:txBody>
      </p:sp>
    </p:spTree>
  </p:cSld>
</p:notes>
</file>

<file path=ppt/notesSlides/notesSlide4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9" name="PlaceHolder 1"/>
          <p:cNvSpPr>
            <a:spLocks noGrp="1"/>
          </p:cNvSpPr>
          <p:nvPr>
            <p:ph type="sldNum" idx="50"/>
          </p:nvPr>
        </p:nvSpPr>
        <p:spPr>
          <a:xfrm>
            <a:off x="3884760" y="8685360"/>
            <a:ext cx="2971440" cy="456840"/>
          </a:xfrm>
          <a:prstGeom prst="rect">
            <a:avLst/>
          </a:prstGeom>
          <a:noFill/>
          <a:ln w="0">
            <a:noFill/>
          </a:ln>
        </p:spPr>
        <p:txBody>
          <a:bodyPr anchor="b">
            <a:noAutofit/>
          </a:bodyPr>
          <a:lstStyle>
            <a:lvl1pPr indent="0" algn="r">
              <a:lnSpc>
                <a:spcPct val="100000"/>
              </a:lnSpc>
              <a:buNone/>
              <a:defRPr b="0" lang="en-US" sz="1200" spc="-1" strike="noStrike">
                <a:solidFill>
                  <a:srgbClr val="000000"/>
                </a:solidFill>
                <a:latin typeface="Arial"/>
                <a:ea typeface="MS PGothic"/>
              </a:defRPr>
            </a:lvl1pPr>
          </a:lstStyle>
          <a:p>
            <a:pPr indent="0" algn="r">
              <a:lnSpc>
                <a:spcPct val="100000"/>
              </a:lnSpc>
              <a:buNone/>
            </a:pPr>
            <a:fld id="{74E6FA2D-0F47-44AD-8CAD-9723A66AAC76}" type="slidenum">
              <a:rPr b="0" lang="en-US" sz="1200" spc="-1" strike="noStrike">
                <a:solidFill>
                  <a:srgbClr val="000000"/>
                </a:solidFill>
                <a:latin typeface="Arial"/>
                <a:ea typeface="MS PGothic"/>
              </a:rPr>
              <a:t>&lt;number&gt;</a:t>
            </a:fld>
            <a:endParaRPr b="0" lang="en-US" sz="1200" spc="-1" strike="noStrike">
              <a:solidFill>
                <a:srgbClr val="000000"/>
              </a:solidFill>
              <a:latin typeface="Times New Roman"/>
            </a:endParaRPr>
          </a:p>
        </p:txBody>
      </p:sp>
      <p:sp>
        <p:nvSpPr>
          <p:cNvPr id="450" name="PlaceHolder 2"/>
          <p:cNvSpPr>
            <a:spLocks noGrp="1"/>
          </p:cNvSpPr>
          <p:nvPr>
            <p:ph type="sldImg"/>
          </p:nvPr>
        </p:nvSpPr>
        <p:spPr>
          <a:xfrm>
            <a:off x="1143000" y="685800"/>
            <a:ext cx="4571640" cy="3428640"/>
          </a:xfrm>
          <a:prstGeom prst="rect">
            <a:avLst/>
          </a:prstGeom>
          <a:ln w="0">
            <a:noFill/>
          </a:ln>
        </p:spPr>
      </p:sp>
      <p:sp>
        <p:nvSpPr>
          <p:cNvPr id="451" name="PlaceHolder 3"/>
          <p:cNvSpPr>
            <a:spLocks noGrp="1"/>
          </p:cNvSpPr>
          <p:nvPr>
            <p:ph type="body"/>
          </p:nvPr>
        </p:nvSpPr>
        <p:spPr>
          <a:xfrm>
            <a:off x="685800" y="4343400"/>
            <a:ext cx="5486040" cy="4114440"/>
          </a:xfrm>
          <a:prstGeom prst="rect">
            <a:avLst/>
          </a:prstGeom>
          <a:noFill/>
          <a:ln w="0">
            <a:noFill/>
          </a:ln>
        </p:spPr>
        <p:txBody>
          <a:bodyPr anchor="t">
            <a:noAutofit/>
          </a:bodyPr>
          <a:p>
            <a:pPr marL="216000" indent="0">
              <a:buNone/>
            </a:pPr>
            <a:endParaRPr b="0" lang="en-US" sz="1800" spc="-1" strike="noStrike">
              <a:solidFill>
                <a:srgbClr val="000000"/>
              </a:solidFill>
              <a:latin typeface="Arial"/>
            </a:endParaRPr>
          </a:p>
        </p:txBody>
      </p:sp>
    </p:spTree>
  </p:cSld>
</p:notes>
</file>

<file path=ppt/notesSlides/notesSlide4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2" name="PlaceHolder 1"/>
          <p:cNvSpPr>
            <a:spLocks noGrp="1"/>
          </p:cNvSpPr>
          <p:nvPr>
            <p:ph type="sldNum" idx="51"/>
          </p:nvPr>
        </p:nvSpPr>
        <p:spPr>
          <a:xfrm>
            <a:off x="3884760" y="8685360"/>
            <a:ext cx="2971440" cy="456840"/>
          </a:xfrm>
          <a:prstGeom prst="rect">
            <a:avLst/>
          </a:prstGeom>
          <a:noFill/>
          <a:ln w="0">
            <a:noFill/>
          </a:ln>
        </p:spPr>
        <p:txBody>
          <a:bodyPr anchor="b">
            <a:noAutofit/>
          </a:bodyPr>
          <a:lstStyle>
            <a:lvl1pPr indent="0" algn="r">
              <a:lnSpc>
                <a:spcPct val="100000"/>
              </a:lnSpc>
              <a:buNone/>
              <a:defRPr b="0" lang="en-US" sz="1200" spc="-1" strike="noStrike">
                <a:solidFill>
                  <a:srgbClr val="000000"/>
                </a:solidFill>
                <a:latin typeface="Arial"/>
                <a:ea typeface="MS PGothic"/>
              </a:defRPr>
            </a:lvl1pPr>
          </a:lstStyle>
          <a:p>
            <a:pPr indent="0" algn="r">
              <a:lnSpc>
                <a:spcPct val="100000"/>
              </a:lnSpc>
              <a:buNone/>
            </a:pPr>
            <a:fld id="{6603F88A-3C34-4874-BEE9-EB6A23BE438B}" type="slidenum">
              <a:rPr b="0" lang="en-US" sz="1200" spc="-1" strike="noStrike">
                <a:solidFill>
                  <a:srgbClr val="000000"/>
                </a:solidFill>
                <a:latin typeface="Arial"/>
                <a:ea typeface="MS PGothic"/>
              </a:rPr>
              <a:t>&lt;number&gt;</a:t>
            </a:fld>
            <a:endParaRPr b="0" lang="en-US" sz="1200" spc="-1" strike="noStrike">
              <a:solidFill>
                <a:srgbClr val="000000"/>
              </a:solidFill>
              <a:latin typeface="Times New Roman"/>
            </a:endParaRPr>
          </a:p>
        </p:txBody>
      </p:sp>
      <p:sp>
        <p:nvSpPr>
          <p:cNvPr id="453" name="PlaceHolder 2"/>
          <p:cNvSpPr>
            <a:spLocks noGrp="1"/>
          </p:cNvSpPr>
          <p:nvPr>
            <p:ph type="sldImg"/>
          </p:nvPr>
        </p:nvSpPr>
        <p:spPr>
          <a:xfrm>
            <a:off x="1143000" y="685800"/>
            <a:ext cx="4571640" cy="3428640"/>
          </a:xfrm>
          <a:prstGeom prst="rect">
            <a:avLst/>
          </a:prstGeom>
          <a:ln w="0">
            <a:noFill/>
          </a:ln>
        </p:spPr>
      </p:sp>
      <p:sp>
        <p:nvSpPr>
          <p:cNvPr id="454" name="PlaceHolder 3"/>
          <p:cNvSpPr>
            <a:spLocks noGrp="1"/>
          </p:cNvSpPr>
          <p:nvPr>
            <p:ph type="body"/>
          </p:nvPr>
        </p:nvSpPr>
        <p:spPr>
          <a:xfrm>
            <a:off x="685800" y="4343400"/>
            <a:ext cx="5486040" cy="4114440"/>
          </a:xfrm>
          <a:prstGeom prst="rect">
            <a:avLst/>
          </a:prstGeom>
          <a:noFill/>
          <a:ln w="0">
            <a:noFill/>
          </a:ln>
        </p:spPr>
        <p:txBody>
          <a:bodyPr anchor="t">
            <a:noAutofit/>
          </a:bodyPr>
          <a:p>
            <a:pPr marL="216000" indent="0">
              <a:buNone/>
            </a:pPr>
            <a:endParaRPr b="0" lang="en-US" sz="1800" spc="-1" strike="noStrike">
              <a:solidFill>
                <a:srgbClr val="000000"/>
              </a:solidFill>
              <a:latin typeface="Arial"/>
            </a:endParaRPr>
          </a:p>
        </p:txBody>
      </p:sp>
    </p:spTree>
  </p:cSld>
</p:notes>
</file>

<file path=ppt/notesSlides/notesSlide4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5" name="PlaceHolder 1"/>
          <p:cNvSpPr>
            <a:spLocks noGrp="1"/>
          </p:cNvSpPr>
          <p:nvPr>
            <p:ph type="sldNum" idx="52"/>
          </p:nvPr>
        </p:nvSpPr>
        <p:spPr>
          <a:xfrm>
            <a:off x="3884760" y="8685360"/>
            <a:ext cx="2971440" cy="456840"/>
          </a:xfrm>
          <a:prstGeom prst="rect">
            <a:avLst/>
          </a:prstGeom>
          <a:noFill/>
          <a:ln w="0">
            <a:noFill/>
          </a:ln>
        </p:spPr>
        <p:txBody>
          <a:bodyPr anchor="b">
            <a:noAutofit/>
          </a:bodyPr>
          <a:lstStyle>
            <a:lvl1pPr indent="0" algn="r">
              <a:lnSpc>
                <a:spcPct val="100000"/>
              </a:lnSpc>
              <a:buNone/>
              <a:defRPr b="0" lang="en-US" sz="1200" spc="-1" strike="noStrike">
                <a:solidFill>
                  <a:srgbClr val="000000"/>
                </a:solidFill>
                <a:latin typeface="Arial"/>
                <a:ea typeface="MS PGothic"/>
              </a:defRPr>
            </a:lvl1pPr>
          </a:lstStyle>
          <a:p>
            <a:pPr indent="0" algn="r">
              <a:lnSpc>
                <a:spcPct val="100000"/>
              </a:lnSpc>
              <a:buNone/>
            </a:pPr>
            <a:fld id="{918CAA05-47D1-4DBB-AFF7-34CD7D0C6286}" type="slidenum">
              <a:rPr b="0" lang="en-US" sz="1200" spc="-1" strike="noStrike">
                <a:solidFill>
                  <a:srgbClr val="000000"/>
                </a:solidFill>
                <a:latin typeface="Arial"/>
                <a:ea typeface="MS PGothic"/>
              </a:rPr>
              <a:t>&lt;number&gt;</a:t>
            </a:fld>
            <a:endParaRPr b="0" lang="en-US" sz="1200" spc="-1" strike="noStrike">
              <a:solidFill>
                <a:srgbClr val="000000"/>
              </a:solidFill>
              <a:latin typeface="Times New Roman"/>
            </a:endParaRPr>
          </a:p>
        </p:txBody>
      </p:sp>
      <p:sp>
        <p:nvSpPr>
          <p:cNvPr id="456" name="PlaceHolder 2"/>
          <p:cNvSpPr>
            <a:spLocks noGrp="1"/>
          </p:cNvSpPr>
          <p:nvPr>
            <p:ph type="sldImg"/>
          </p:nvPr>
        </p:nvSpPr>
        <p:spPr>
          <a:xfrm>
            <a:off x="1143000" y="685800"/>
            <a:ext cx="4571640" cy="3428640"/>
          </a:xfrm>
          <a:prstGeom prst="rect">
            <a:avLst/>
          </a:prstGeom>
          <a:ln w="0">
            <a:noFill/>
          </a:ln>
        </p:spPr>
      </p:sp>
      <p:sp>
        <p:nvSpPr>
          <p:cNvPr id="457" name="PlaceHolder 3"/>
          <p:cNvSpPr>
            <a:spLocks noGrp="1"/>
          </p:cNvSpPr>
          <p:nvPr>
            <p:ph type="body"/>
          </p:nvPr>
        </p:nvSpPr>
        <p:spPr>
          <a:xfrm>
            <a:off x="685800" y="4343400"/>
            <a:ext cx="5486040" cy="4114440"/>
          </a:xfrm>
          <a:prstGeom prst="rect">
            <a:avLst/>
          </a:prstGeom>
          <a:noFill/>
          <a:ln w="0">
            <a:noFill/>
          </a:ln>
        </p:spPr>
        <p:txBody>
          <a:bodyPr anchor="t">
            <a:noAutofit/>
          </a:bodyPr>
          <a:p>
            <a:pPr marL="216000" indent="0">
              <a:buNone/>
            </a:pPr>
            <a:endParaRPr b="0" lang="en-US" sz="1800" spc="-1" strike="noStrike">
              <a:solidFill>
                <a:srgbClr val="000000"/>
              </a:solidFill>
              <a:latin typeface="Arial"/>
            </a:endParaRPr>
          </a:p>
        </p:txBody>
      </p:sp>
    </p:spTree>
  </p:cSld>
</p:notes>
</file>

<file path=ppt/notesSlides/notesSlide4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8" name="PlaceHolder 1"/>
          <p:cNvSpPr>
            <a:spLocks noGrp="1"/>
          </p:cNvSpPr>
          <p:nvPr>
            <p:ph type="sldNum" idx="53"/>
          </p:nvPr>
        </p:nvSpPr>
        <p:spPr>
          <a:xfrm>
            <a:off x="3884760" y="8685360"/>
            <a:ext cx="2971440" cy="456840"/>
          </a:xfrm>
          <a:prstGeom prst="rect">
            <a:avLst/>
          </a:prstGeom>
          <a:noFill/>
          <a:ln w="0">
            <a:noFill/>
          </a:ln>
        </p:spPr>
        <p:txBody>
          <a:bodyPr anchor="b">
            <a:noAutofit/>
          </a:bodyPr>
          <a:lstStyle>
            <a:lvl1pPr indent="0" algn="r">
              <a:lnSpc>
                <a:spcPct val="100000"/>
              </a:lnSpc>
              <a:buNone/>
              <a:defRPr b="0" lang="en-US" sz="1200" spc="-1" strike="noStrike">
                <a:solidFill>
                  <a:srgbClr val="000000"/>
                </a:solidFill>
                <a:latin typeface="Arial"/>
                <a:ea typeface="MS PGothic"/>
              </a:defRPr>
            </a:lvl1pPr>
          </a:lstStyle>
          <a:p>
            <a:pPr indent="0" algn="r">
              <a:lnSpc>
                <a:spcPct val="100000"/>
              </a:lnSpc>
              <a:buNone/>
            </a:pPr>
            <a:fld id="{FF2DD303-7E22-47D7-99B4-D940D8FEE7D4}" type="slidenum">
              <a:rPr b="0" lang="en-US" sz="1200" spc="-1" strike="noStrike">
                <a:solidFill>
                  <a:srgbClr val="000000"/>
                </a:solidFill>
                <a:latin typeface="Arial"/>
                <a:ea typeface="MS PGothic"/>
              </a:rPr>
              <a:t>&lt;number&gt;</a:t>
            </a:fld>
            <a:endParaRPr b="0" lang="en-US" sz="1200" spc="-1" strike="noStrike">
              <a:solidFill>
                <a:srgbClr val="000000"/>
              </a:solidFill>
              <a:latin typeface="Times New Roman"/>
            </a:endParaRPr>
          </a:p>
        </p:txBody>
      </p:sp>
      <p:sp>
        <p:nvSpPr>
          <p:cNvPr id="459" name="PlaceHolder 2"/>
          <p:cNvSpPr>
            <a:spLocks noGrp="1"/>
          </p:cNvSpPr>
          <p:nvPr>
            <p:ph type="sldImg"/>
          </p:nvPr>
        </p:nvSpPr>
        <p:spPr>
          <a:xfrm>
            <a:off x="1143000" y="685800"/>
            <a:ext cx="4571640" cy="3428640"/>
          </a:xfrm>
          <a:prstGeom prst="rect">
            <a:avLst/>
          </a:prstGeom>
          <a:ln w="0">
            <a:noFill/>
          </a:ln>
        </p:spPr>
      </p:sp>
      <p:sp>
        <p:nvSpPr>
          <p:cNvPr id="460" name="PlaceHolder 3"/>
          <p:cNvSpPr>
            <a:spLocks noGrp="1"/>
          </p:cNvSpPr>
          <p:nvPr>
            <p:ph type="body"/>
          </p:nvPr>
        </p:nvSpPr>
        <p:spPr>
          <a:xfrm>
            <a:off x="685800" y="4343400"/>
            <a:ext cx="5486040" cy="4114440"/>
          </a:xfrm>
          <a:prstGeom prst="rect">
            <a:avLst/>
          </a:prstGeom>
          <a:noFill/>
          <a:ln w="0">
            <a:noFill/>
          </a:ln>
        </p:spPr>
        <p:txBody>
          <a:bodyPr anchor="t">
            <a:noAutofit/>
          </a:bodyPr>
          <a:p>
            <a:pPr marL="216000" indent="0">
              <a:buNone/>
            </a:pPr>
            <a:endParaRPr b="0" lang="en-US" sz="1800" spc="-1" strike="noStrike">
              <a:solidFill>
                <a:srgbClr val="000000"/>
              </a:solidFill>
              <a:latin typeface="Arial"/>
            </a:endParaRPr>
          </a:p>
        </p:txBody>
      </p:sp>
    </p:spTree>
  </p:cSld>
</p:notes>
</file>

<file path=ppt/notesSlides/notesSlide4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1" name="PlaceHolder 1"/>
          <p:cNvSpPr>
            <a:spLocks noGrp="1"/>
          </p:cNvSpPr>
          <p:nvPr>
            <p:ph type="sldImg"/>
          </p:nvPr>
        </p:nvSpPr>
        <p:spPr>
          <a:xfrm>
            <a:off x="1143000" y="685800"/>
            <a:ext cx="4571640" cy="3428640"/>
          </a:xfrm>
          <a:prstGeom prst="rect">
            <a:avLst/>
          </a:prstGeom>
          <a:ln w="0">
            <a:noFill/>
          </a:ln>
        </p:spPr>
      </p:sp>
      <p:sp>
        <p:nvSpPr>
          <p:cNvPr id="462" name="PlaceHolder 2"/>
          <p:cNvSpPr>
            <a:spLocks noGrp="1"/>
          </p:cNvSpPr>
          <p:nvPr>
            <p:ph type="body"/>
          </p:nvPr>
        </p:nvSpPr>
        <p:spPr>
          <a:xfrm>
            <a:off x="685800" y="4343400"/>
            <a:ext cx="5486040" cy="4114440"/>
          </a:xfrm>
          <a:prstGeom prst="rect">
            <a:avLst/>
          </a:prstGeom>
          <a:noFill/>
          <a:ln w="0">
            <a:noFill/>
          </a:ln>
        </p:spPr>
        <p:txBody>
          <a:bodyPr anchor="t">
            <a:noAutofit/>
          </a:bodyPr>
          <a:p>
            <a:pPr marL="216000" indent="0">
              <a:buNone/>
            </a:pPr>
            <a:endParaRPr b="0" lang="en-US" sz="1800" spc="-1" strike="noStrike">
              <a:solidFill>
                <a:srgbClr val="000000"/>
              </a:solidFill>
              <a:latin typeface="Arial"/>
            </a:endParaRPr>
          </a:p>
        </p:txBody>
      </p:sp>
      <p:sp>
        <p:nvSpPr>
          <p:cNvPr id="463" name="PlaceHolder 3"/>
          <p:cNvSpPr>
            <a:spLocks noGrp="1"/>
          </p:cNvSpPr>
          <p:nvPr>
            <p:ph type="sldNum" idx="54"/>
          </p:nvPr>
        </p:nvSpPr>
        <p:spPr>
          <a:xfrm>
            <a:off x="3884760" y="8685360"/>
            <a:ext cx="2971440" cy="456840"/>
          </a:xfrm>
          <a:prstGeom prst="rect">
            <a:avLst/>
          </a:prstGeom>
          <a:noFill/>
          <a:ln w="0">
            <a:noFill/>
          </a:ln>
        </p:spPr>
        <p:txBody>
          <a:bodyPr anchor="b">
            <a:noAutofit/>
          </a:bodyPr>
          <a:lstStyle>
            <a:lvl1pPr indent="0" algn="r">
              <a:lnSpc>
                <a:spcPct val="100000"/>
              </a:lnSpc>
              <a:buNone/>
              <a:defRPr b="0" lang="en-US" sz="1200" spc="-1" strike="noStrike">
                <a:solidFill>
                  <a:srgbClr val="000000"/>
                </a:solidFill>
                <a:latin typeface="+mn-lt"/>
                <a:ea typeface="+mn-ea"/>
              </a:defRPr>
            </a:lvl1pPr>
          </a:lstStyle>
          <a:p>
            <a:pPr indent="0" algn="r">
              <a:lnSpc>
                <a:spcPct val="100000"/>
              </a:lnSpc>
              <a:buNone/>
            </a:pPr>
            <a:fld id="{25E116C9-5FE3-4D40-BAB0-4834BDE5C77D}" type="slidenum">
              <a:rPr b="0" lang="en-US" sz="1200" spc="-1" strike="noStrike">
                <a:solidFill>
                  <a:srgbClr val="000000"/>
                </a:solidFill>
                <a:latin typeface="+mn-lt"/>
                <a:ea typeface="+mn-ea"/>
              </a:rPr>
              <a:t>&lt;number&gt;</a:t>
            </a:fld>
            <a:endParaRPr b="0" lang="en-US" sz="1200" spc="-1" strike="noStrike">
              <a:solidFill>
                <a:srgbClr val="000000"/>
              </a:solidFill>
              <a:latin typeface="Times New Roman"/>
            </a:endParaRPr>
          </a:p>
        </p:txBody>
      </p:sp>
    </p:spTree>
  </p:cSld>
</p:notes>
</file>

<file path=ppt/notesSlides/notesSlide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7" name="PlaceHolder 1"/>
          <p:cNvSpPr>
            <a:spLocks noGrp="1"/>
          </p:cNvSpPr>
          <p:nvPr>
            <p:ph type="sldImg"/>
          </p:nvPr>
        </p:nvSpPr>
        <p:spPr>
          <a:xfrm>
            <a:off x="1143000" y="685800"/>
            <a:ext cx="4571640" cy="3428640"/>
          </a:xfrm>
          <a:prstGeom prst="rect">
            <a:avLst/>
          </a:prstGeom>
          <a:ln w="0">
            <a:noFill/>
          </a:ln>
        </p:spPr>
      </p:sp>
      <p:sp>
        <p:nvSpPr>
          <p:cNvPr id="348" name="PlaceHolder 2"/>
          <p:cNvSpPr>
            <a:spLocks noGrp="1"/>
          </p:cNvSpPr>
          <p:nvPr>
            <p:ph type="body"/>
          </p:nvPr>
        </p:nvSpPr>
        <p:spPr>
          <a:xfrm>
            <a:off x="685800" y="4343400"/>
            <a:ext cx="5486040" cy="4114440"/>
          </a:xfrm>
          <a:prstGeom prst="rect">
            <a:avLst/>
          </a:prstGeom>
          <a:noFill/>
          <a:ln w="0">
            <a:noFill/>
          </a:ln>
        </p:spPr>
        <p:txBody>
          <a:bodyPr anchor="t">
            <a:noAutofit/>
          </a:bodyPr>
          <a:p>
            <a:pPr marL="216000" indent="0">
              <a:buNone/>
            </a:pPr>
            <a:endParaRPr b="0" lang="en-US" sz="1800" spc="-1" strike="noStrike">
              <a:solidFill>
                <a:srgbClr val="000000"/>
              </a:solidFill>
              <a:latin typeface="Arial"/>
            </a:endParaRPr>
          </a:p>
        </p:txBody>
      </p:sp>
      <p:sp>
        <p:nvSpPr>
          <p:cNvPr id="349" name="PlaceHolder 3"/>
          <p:cNvSpPr>
            <a:spLocks noGrp="1"/>
          </p:cNvSpPr>
          <p:nvPr>
            <p:ph type="sldNum" idx="16"/>
          </p:nvPr>
        </p:nvSpPr>
        <p:spPr>
          <a:xfrm>
            <a:off x="3884760" y="8685360"/>
            <a:ext cx="2971440" cy="456840"/>
          </a:xfrm>
          <a:prstGeom prst="rect">
            <a:avLst/>
          </a:prstGeom>
          <a:noFill/>
          <a:ln w="0">
            <a:noFill/>
          </a:ln>
        </p:spPr>
        <p:txBody>
          <a:bodyPr anchor="b">
            <a:noAutofit/>
          </a:bodyPr>
          <a:lstStyle>
            <a:lvl1pPr indent="0" algn="r">
              <a:lnSpc>
                <a:spcPct val="100000"/>
              </a:lnSpc>
              <a:buNone/>
              <a:defRPr b="0" lang="en-US" sz="1200" spc="-1" strike="noStrike">
                <a:solidFill>
                  <a:srgbClr val="000000"/>
                </a:solidFill>
                <a:latin typeface="+mn-lt"/>
                <a:ea typeface="+mn-ea"/>
              </a:defRPr>
            </a:lvl1pPr>
          </a:lstStyle>
          <a:p>
            <a:pPr indent="0" algn="r">
              <a:lnSpc>
                <a:spcPct val="100000"/>
              </a:lnSpc>
              <a:buNone/>
            </a:pPr>
            <a:fld id="{B2366376-FDD8-4D36-93EB-4DA83EB89023}" type="slidenum">
              <a:rPr b="0" lang="en-US" sz="1200" spc="-1" strike="noStrike">
                <a:solidFill>
                  <a:srgbClr val="000000"/>
                </a:solidFill>
                <a:latin typeface="+mn-lt"/>
                <a:ea typeface="+mn-ea"/>
              </a:rPr>
              <a:t>&lt;number&gt;</a:t>
            </a:fld>
            <a:endParaRPr b="0" lang="en-US" sz="1200" spc="-1" strike="noStrike">
              <a:solidFill>
                <a:srgbClr val="000000"/>
              </a:solidFill>
              <a:latin typeface="Times New Roman"/>
            </a:endParaRPr>
          </a:p>
        </p:txBody>
      </p:sp>
    </p:spTree>
  </p:cSld>
</p:notes>
</file>

<file path=ppt/notesSlides/notesSlide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0" name="PlaceHolder 1"/>
          <p:cNvSpPr>
            <a:spLocks noGrp="1"/>
          </p:cNvSpPr>
          <p:nvPr>
            <p:ph type="sldImg"/>
          </p:nvPr>
        </p:nvSpPr>
        <p:spPr>
          <a:xfrm>
            <a:off x="1143000" y="685800"/>
            <a:ext cx="4571640" cy="3428640"/>
          </a:xfrm>
          <a:prstGeom prst="rect">
            <a:avLst/>
          </a:prstGeom>
          <a:ln w="0">
            <a:noFill/>
          </a:ln>
        </p:spPr>
      </p:sp>
      <p:sp>
        <p:nvSpPr>
          <p:cNvPr id="351" name="PlaceHolder 2"/>
          <p:cNvSpPr>
            <a:spLocks noGrp="1"/>
          </p:cNvSpPr>
          <p:nvPr>
            <p:ph type="body"/>
          </p:nvPr>
        </p:nvSpPr>
        <p:spPr>
          <a:xfrm>
            <a:off x="685800" y="4343400"/>
            <a:ext cx="5486040" cy="4114440"/>
          </a:xfrm>
          <a:prstGeom prst="rect">
            <a:avLst/>
          </a:prstGeom>
          <a:noFill/>
          <a:ln w="0">
            <a:noFill/>
          </a:ln>
        </p:spPr>
        <p:txBody>
          <a:bodyPr anchor="t">
            <a:noAutofit/>
          </a:bodyPr>
          <a:p>
            <a:pPr marL="216000" indent="0">
              <a:buNone/>
            </a:pPr>
            <a:endParaRPr b="0" lang="en-US" sz="1800" spc="-1" strike="noStrike">
              <a:solidFill>
                <a:srgbClr val="000000"/>
              </a:solidFill>
              <a:latin typeface="Arial"/>
            </a:endParaRPr>
          </a:p>
        </p:txBody>
      </p:sp>
      <p:sp>
        <p:nvSpPr>
          <p:cNvPr id="352" name="PlaceHolder 3"/>
          <p:cNvSpPr>
            <a:spLocks noGrp="1"/>
          </p:cNvSpPr>
          <p:nvPr>
            <p:ph type="sldNum" idx="17"/>
          </p:nvPr>
        </p:nvSpPr>
        <p:spPr>
          <a:xfrm>
            <a:off x="3884760" y="8685360"/>
            <a:ext cx="2971440" cy="456840"/>
          </a:xfrm>
          <a:prstGeom prst="rect">
            <a:avLst/>
          </a:prstGeom>
          <a:noFill/>
          <a:ln w="0">
            <a:noFill/>
          </a:ln>
        </p:spPr>
        <p:txBody>
          <a:bodyPr anchor="b">
            <a:noAutofit/>
          </a:bodyPr>
          <a:lstStyle>
            <a:lvl1pPr indent="0" algn="r">
              <a:lnSpc>
                <a:spcPct val="100000"/>
              </a:lnSpc>
              <a:buNone/>
              <a:defRPr b="0" lang="en-US" sz="1200" spc="-1" strike="noStrike">
                <a:solidFill>
                  <a:srgbClr val="000000"/>
                </a:solidFill>
                <a:latin typeface="+mn-lt"/>
                <a:ea typeface="+mn-ea"/>
              </a:defRPr>
            </a:lvl1pPr>
          </a:lstStyle>
          <a:p>
            <a:pPr indent="0" algn="r">
              <a:lnSpc>
                <a:spcPct val="100000"/>
              </a:lnSpc>
              <a:buNone/>
            </a:pPr>
            <a:fld id="{BC96647F-59FC-4BEF-92A0-AFED86821A4A}" type="slidenum">
              <a:rPr b="0" lang="en-US" sz="1200" spc="-1" strike="noStrike">
                <a:solidFill>
                  <a:srgbClr val="000000"/>
                </a:solidFill>
                <a:latin typeface="+mn-lt"/>
                <a:ea typeface="+mn-ea"/>
              </a:rPr>
              <a:t>&lt;number&gt;</a:t>
            </a:fld>
            <a:endParaRPr b="0" lang="en-US" sz="1200" spc="-1" strike="noStrike">
              <a:solidFill>
                <a:srgbClr val="000000"/>
              </a:solidFill>
              <a:latin typeface="Times New Roman"/>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2"/>
          </p:nvPr>
        </p:nvSpPr>
        <p:spPr/>
        <p:txBody>
          <a:bodyPr/>
          <a:p>
            <a:r>
              <a:t>Footer</a:t>
            </a:r>
          </a:p>
        </p:txBody>
      </p:sp>
      <p:sp>
        <p:nvSpPr>
          <p:cNvPr id="3" name="PlaceHolder 2"/>
          <p:cNvSpPr>
            <a:spLocks noGrp="1"/>
          </p:cNvSpPr>
          <p:nvPr>
            <p:ph type="sldNum" idx="3"/>
          </p:nvPr>
        </p:nvSpPr>
        <p:spPr/>
        <p:txBody>
          <a:bodyPr/>
          <a:p>
            <a:fld id="{A21FA05B-8B42-47FB-9284-CE896AEB9CEC}" type="slidenum">
              <a:t>&lt;#&gt;</a:t>
            </a:fld>
          </a:p>
        </p:txBody>
      </p:sp>
      <p:sp>
        <p:nvSpPr>
          <p:cNvPr id="4" name="PlaceHolder 3"/>
          <p:cNvSpPr>
            <a:spLocks noGrp="1"/>
          </p:cNvSpPr>
          <p:nvPr>
            <p:ph type="dt" idx="1"/>
          </p:nvPr>
        </p:nvSpPr>
        <p:spPr/>
        <p:txBody>
          <a:bodyPr/>
          <a:p>
            <a:r>
              <a:rPr lang="en-US"/>
              <a:t/>
            </a:r>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1143000" y="1122480"/>
            <a:ext cx="6857640" cy="238716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Calibri"/>
            </a:endParaRPr>
          </a:p>
        </p:txBody>
      </p:sp>
      <p:sp>
        <p:nvSpPr>
          <p:cNvPr id="27" name="PlaceHolder 2"/>
          <p:cNvSpPr>
            <a:spLocks noGrp="1"/>
          </p:cNvSpPr>
          <p:nvPr>
            <p:ph/>
          </p:nvPr>
        </p:nvSpPr>
        <p:spPr>
          <a:xfrm>
            <a:off x="457200" y="1604520"/>
            <a:ext cx="8229240" cy="1896840"/>
          </a:xfrm>
          <a:prstGeom prst="rect">
            <a:avLst/>
          </a:prstGeom>
          <a:noFill/>
          <a:ln w="0">
            <a:noFill/>
          </a:ln>
        </p:spPr>
        <p:txBody>
          <a:bodyPr lIns="0" rIns="0" tIns="0" bIns="0" anchor="t">
            <a:normAutofit/>
          </a:bodyPr>
          <a:p>
            <a:pPr indent="0">
              <a:lnSpc>
                <a:spcPct val="90000"/>
              </a:lnSpc>
              <a:spcBef>
                <a:spcPts val="1417"/>
              </a:spcBef>
              <a:buNone/>
            </a:pPr>
            <a:endParaRPr b="0" lang="en-US" sz="2100" spc="-1" strike="noStrike">
              <a:solidFill>
                <a:srgbClr val="000000"/>
              </a:solidFill>
              <a:latin typeface="Calibri"/>
            </a:endParaRPr>
          </a:p>
        </p:txBody>
      </p:sp>
      <p:sp>
        <p:nvSpPr>
          <p:cNvPr id="28" name="PlaceHolder 3"/>
          <p:cNvSpPr>
            <a:spLocks noGrp="1"/>
          </p:cNvSpPr>
          <p:nvPr>
            <p:ph/>
          </p:nvPr>
        </p:nvSpPr>
        <p:spPr>
          <a:xfrm>
            <a:off x="457200" y="3682080"/>
            <a:ext cx="8229240" cy="1896840"/>
          </a:xfrm>
          <a:prstGeom prst="rect">
            <a:avLst/>
          </a:prstGeom>
          <a:noFill/>
          <a:ln w="0">
            <a:noFill/>
          </a:ln>
        </p:spPr>
        <p:txBody>
          <a:bodyPr lIns="0" rIns="0" tIns="0" bIns="0" anchor="t">
            <a:normAutofit/>
          </a:bodyPr>
          <a:p>
            <a:pPr indent="0">
              <a:lnSpc>
                <a:spcPct val="90000"/>
              </a:lnSpc>
              <a:spcBef>
                <a:spcPts val="1417"/>
              </a:spcBef>
              <a:buNone/>
            </a:pPr>
            <a:endParaRPr b="0" lang="en-US" sz="2100" spc="-1" strike="noStrike">
              <a:solidFill>
                <a:srgbClr val="000000"/>
              </a:solidFill>
              <a:latin typeface="Calibri"/>
            </a:endParaRPr>
          </a:p>
        </p:txBody>
      </p:sp>
      <p:sp>
        <p:nvSpPr>
          <p:cNvPr id="5" name="PlaceHolder 4"/>
          <p:cNvSpPr>
            <a:spLocks noGrp="1"/>
          </p:cNvSpPr>
          <p:nvPr>
            <p:ph type="ftr" idx="2"/>
          </p:nvPr>
        </p:nvSpPr>
        <p:spPr/>
        <p:txBody>
          <a:bodyPr/>
          <a:p>
            <a:r>
              <a:t>Footer</a:t>
            </a:r>
          </a:p>
        </p:txBody>
      </p:sp>
      <p:sp>
        <p:nvSpPr>
          <p:cNvPr id="6" name="PlaceHolder 5"/>
          <p:cNvSpPr>
            <a:spLocks noGrp="1"/>
          </p:cNvSpPr>
          <p:nvPr>
            <p:ph type="sldNum" idx="3"/>
          </p:nvPr>
        </p:nvSpPr>
        <p:spPr/>
        <p:txBody>
          <a:bodyPr/>
          <a:p>
            <a:fld id="{391D3656-D040-4B99-95DD-C07AB5734113}" type="slidenum">
              <a:t>&lt;#&gt;</a:t>
            </a:fld>
          </a:p>
        </p:txBody>
      </p:sp>
      <p:sp>
        <p:nvSpPr>
          <p:cNvPr id="7" name="PlaceHolder 6"/>
          <p:cNvSpPr>
            <a:spLocks noGrp="1"/>
          </p:cNvSpPr>
          <p:nvPr>
            <p:ph type="dt" idx="1"/>
          </p:nvPr>
        </p:nvSpPr>
        <p:spPr/>
        <p:txBody>
          <a:bodyPr/>
          <a:p>
            <a:r>
              <a:rPr lang="en-US"/>
              <a:t/>
            </a: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1143000" y="1122480"/>
            <a:ext cx="6857640" cy="238716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Calibri"/>
            </a:endParaRPr>
          </a:p>
        </p:txBody>
      </p:sp>
      <p:sp>
        <p:nvSpPr>
          <p:cNvPr id="30" name="PlaceHolder 2"/>
          <p:cNvSpPr>
            <a:spLocks noGrp="1"/>
          </p:cNvSpPr>
          <p:nvPr>
            <p:ph/>
          </p:nvPr>
        </p:nvSpPr>
        <p:spPr>
          <a:xfrm>
            <a:off x="457200" y="1604520"/>
            <a:ext cx="4015800" cy="1896840"/>
          </a:xfrm>
          <a:prstGeom prst="rect">
            <a:avLst/>
          </a:prstGeom>
          <a:noFill/>
          <a:ln w="0">
            <a:noFill/>
          </a:ln>
        </p:spPr>
        <p:txBody>
          <a:bodyPr lIns="0" rIns="0" tIns="0" bIns="0" anchor="t">
            <a:normAutofit/>
          </a:bodyPr>
          <a:p>
            <a:pPr indent="0">
              <a:lnSpc>
                <a:spcPct val="90000"/>
              </a:lnSpc>
              <a:spcBef>
                <a:spcPts val="1417"/>
              </a:spcBef>
              <a:buNone/>
            </a:pPr>
            <a:endParaRPr b="0" lang="en-US" sz="2100" spc="-1" strike="noStrike">
              <a:solidFill>
                <a:srgbClr val="000000"/>
              </a:solidFill>
              <a:latin typeface="Calibri"/>
            </a:endParaRPr>
          </a:p>
        </p:txBody>
      </p:sp>
      <p:sp>
        <p:nvSpPr>
          <p:cNvPr id="31" name="PlaceHolder 3"/>
          <p:cNvSpPr>
            <a:spLocks noGrp="1"/>
          </p:cNvSpPr>
          <p:nvPr>
            <p:ph/>
          </p:nvPr>
        </p:nvSpPr>
        <p:spPr>
          <a:xfrm>
            <a:off x="4674240" y="1604520"/>
            <a:ext cx="4015800" cy="1896840"/>
          </a:xfrm>
          <a:prstGeom prst="rect">
            <a:avLst/>
          </a:prstGeom>
          <a:noFill/>
          <a:ln w="0">
            <a:noFill/>
          </a:ln>
        </p:spPr>
        <p:txBody>
          <a:bodyPr lIns="0" rIns="0" tIns="0" bIns="0" anchor="t">
            <a:normAutofit/>
          </a:bodyPr>
          <a:p>
            <a:pPr indent="0">
              <a:lnSpc>
                <a:spcPct val="90000"/>
              </a:lnSpc>
              <a:spcBef>
                <a:spcPts val="1417"/>
              </a:spcBef>
              <a:buNone/>
            </a:pPr>
            <a:endParaRPr b="0" lang="en-US" sz="2100" spc="-1" strike="noStrike">
              <a:solidFill>
                <a:srgbClr val="000000"/>
              </a:solidFill>
              <a:latin typeface="Calibri"/>
            </a:endParaRPr>
          </a:p>
        </p:txBody>
      </p:sp>
      <p:sp>
        <p:nvSpPr>
          <p:cNvPr id="32" name="PlaceHolder 4"/>
          <p:cNvSpPr>
            <a:spLocks noGrp="1"/>
          </p:cNvSpPr>
          <p:nvPr>
            <p:ph/>
          </p:nvPr>
        </p:nvSpPr>
        <p:spPr>
          <a:xfrm>
            <a:off x="457200" y="3682080"/>
            <a:ext cx="4015800" cy="1896840"/>
          </a:xfrm>
          <a:prstGeom prst="rect">
            <a:avLst/>
          </a:prstGeom>
          <a:noFill/>
          <a:ln w="0">
            <a:noFill/>
          </a:ln>
        </p:spPr>
        <p:txBody>
          <a:bodyPr lIns="0" rIns="0" tIns="0" bIns="0" anchor="t">
            <a:normAutofit/>
          </a:bodyPr>
          <a:p>
            <a:pPr indent="0">
              <a:lnSpc>
                <a:spcPct val="90000"/>
              </a:lnSpc>
              <a:spcBef>
                <a:spcPts val="1417"/>
              </a:spcBef>
              <a:buNone/>
            </a:pPr>
            <a:endParaRPr b="0" lang="en-US" sz="2100" spc="-1" strike="noStrike">
              <a:solidFill>
                <a:srgbClr val="000000"/>
              </a:solidFill>
              <a:latin typeface="Calibri"/>
            </a:endParaRPr>
          </a:p>
        </p:txBody>
      </p:sp>
      <p:sp>
        <p:nvSpPr>
          <p:cNvPr id="33" name="PlaceHolder 5"/>
          <p:cNvSpPr>
            <a:spLocks noGrp="1"/>
          </p:cNvSpPr>
          <p:nvPr>
            <p:ph/>
          </p:nvPr>
        </p:nvSpPr>
        <p:spPr>
          <a:xfrm>
            <a:off x="4674240" y="3682080"/>
            <a:ext cx="4015800" cy="1896840"/>
          </a:xfrm>
          <a:prstGeom prst="rect">
            <a:avLst/>
          </a:prstGeom>
          <a:noFill/>
          <a:ln w="0">
            <a:noFill/>
          </a:ln>
        </p:spPr>
        <p:txBody>
          <a:bodyPr lIns="0" rIns="0" tIns="0" bIns="0" anchor="t">
            <a:normAutofit/>
          </a:bodyPr>
          <a:p>
            <a:pPr indent="0">
              <a:lnSpc>
                <a:spcPct val="90000"/>
              </a:lnSpc>
              <a:spcBef>
                <a:spcPts val="1417"/>
              </a:spcBef>
              <a:buNone/>
            </a:pPr>
            <a:endParaRPr b="0" lang="en-US" sz="2100" spc="-1" strike="noStrike">
              <a:solidFill>
                <a:srgbClr val="000000"/>
              </a:solidFill>
              <a:latin typeface="Calibri"/>
            </a:endParaRPr>
          </a:p>
        </p:txBody>
      </p:sp>
      <p:sp>
        <p:nvSpPr>
          <p:cNvPr id="7" name="PlaceHolder 6"/>
          <p:cNvSpPr>
            <a:spLocks noGrp="1"/>
          </p:cNvSpPr>
          <p:nvPr>
            <p:ph type="ftr" idx="2"/>
          </p:nvPr>
        </p:nvSpPr>
        <p:spPr/>
        <p:txBody>
          <a:bodyPr/>
          <a:p>
            <a:r>
              <a:t>Footer</a:t>
            </a:r>
          </a:p>
        </p:txBody>
      </p:sp>
      <p:sp>
        <p:nvSpPr>
          <p:cNvPr id="8" name="PlaceHolder 7"/>
          <p:cNvSpPr>
            <a:spLocks noGrp="1"/>
          </p:cNvSpPr>
          <p:nvPr>
            <p:ph type="sldNum" idx="3"/>
          </p:nvPr>
        </p:nvSpPr>
        <p:spPr/>
        <p:txBody>
          <a:bodyPr/>
          <a:p>
            <a:fld id="{C5982410-BB19-41FA-B18A-D78B25B1F44C}" type="slidenum">
              <a:t>&lt;#&gt;</a:t>
            </a:fld>
          </a:p>
        </p:txBody>
      </p:sp>
      <p:sp>
        <p:nvSpPr>
          <p:cNvPr id="9" name="PlaceHolder 8"/>
          <p:cNvSpPr>
            <a:spLocks noGrp="1"/>
          </p:cNvSpPr>
          <p:nvPr>
            <p:ph type="dt" idx="1"/>
          </p:nvPr>
        </p:nvSpPr>
        <p:spPr/>
        <p:txBody>
          <a:bodyPr/>
          <a:p>
            <a:r>
              <a:rPr lang="en-US"/>
              <a:t/>
            </a: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1143000" y="1122480"/>
            <a:ext cx="6857640" cy="238716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Calibri"/>
            </a:endParaRPr>
          </a:p>
        </p:txBody>
      </p:sp>
      <p:sp>
        <p:nvSpPr>
          <p:cNvPr id="35" name="PlaceHolder 2"/>
          <p:cNvSpPr>
            <a:spLocks noGrp="1"/>
          </p:cNvSpPr>
          <p:nvPr>
            <p:ph/>
          </p:nvPr>
        </p:nvSpPr>
        <p:spPr>
          <a:xfrm>
            <a:off x="457200" y="1604520"/>
            <a:ext cx="2649600" cy="1896840"/>
          </a:xfrm>
          <a:prstGeom prst="rect">
            <a:avLst/>
          </a:prstGeom>
          <a:noFill/>
          <a:ln w="0">
            <a:noFill/>
          </a:ln>
        </p:spPr>
        <p:txBody>
          <a:bodyPr lIns="0" rIns="0" tIns="0" bIns="0" anchor="t">
            <a:normAutofit/>
          </a:bodyPr>
          <a:p>
            <a:pPr indent="0">
              <a:lnSpc>
                <a:spcPct val="90000"/>
              </a:lnSpc>
              <a:spcBef>
                <a:spcPts val="1417"/>
              </a:spcBef>
              <a:buNone/>
            </a:pPr>
            <a:endParaRPr b="0" lang="en-US" sz="2100" spc="-1" strike="noStrike">
              <a:solidFill>
                <a:srgbClr val="000000"/>
              </a:solidFill>
              <a:latin typeface="Calibri"/>
            </a:endParaRPr>
          </a:p>
        </p:txBody>
      </p:sp>
      <p:sp>
        <p:nvSpPr>
          <p:cNvPr id="36" name="PlaceHolder 3"/>
          <p:cNvSpPr>
            <a:spLocks noGrp="1"/>
          </p:cNvSpPr>
          <p:nvPr>
            <p:ph/>
          </p:nvPr>
        </p:nvSpPr>
        <p:spPr>
          <a:xfrm>
            <a:off x="3239640" y="1604520"/>
            <a:ext cx="2649600" cy="1896840"/>
          </a:xfrm>
          <a:prstGeom prst="rect">
            <a:avLst/>
          </a:prstGeom>
          <a:noFill/>
          <a:ln w="0">
            <a:noFill/>
          </a:ln>
        </p:spPr>
        <p:txBody>
          <a:bodyPr lIns="0" rIns="0" tIns="0" bIns="0" anchor="t">
            <a:normAutofit/>
          </a:bodyPr>
          <a:p>
            <a:pPr indent="0">
              <a:lnSpc>
                <a:spcPct val="90000"/>
              </a:lnSpc>
              <a:spcBef>
                <a:spcPts val="1417"/>
              </a:spcBef>
              <a:buNone/>
            </a:pPr>
            <a:endParaRPr b="0" lang="en-US" sz="2100" spc="-1" strike="noStrike">
              <a:solidFill>
                <a:srgbClr val="000000"/>
              </a:solidFill>
              <a:latin typeface="Calibri"/>
            </a:endParaRPr>
          </a:p>
        </p:txBody>
      </p:sp>
      <p:sp>
        <p:nvSpPr>
          <p:cNvPr id="37" name="PlaceHolder 4"/>
          <p:cNvSpPr>
            <a:spLocks noGrp="1"/>
          </p:cNvSpPr>
          <p:nvPr>
            <p:ph/>
          </p:nvPr>
        </p:nvSpPr>
        <p:spPr>
          <a:xfrm>
            <a:off x="6022080" y="1604520"/>
            <a:ext cx="2649600" cy="1896840"/>
          </a:xfrm>
          <a:prstGeom prst="rect">
            <a:avLst/>
          </a:prstGeom>
          <a:noFill/>
          <a:ln w="0">
            <a:noFill/>
          </a:ln>
        </p:spPr>
        <p:txBody>
          <a:bodyPr lIns="0" rIns="0" tIns="0" bIns="0" anchor="t">
            <a:normAutofit/>
          </a:bodyPr>
          <a:p>
            <a:pPr indent="0">
              <a:lnSpc>
                <a:spcPct val="90000"/>
              </a:lnSpc>
              <a:spcBef>
                <a:spcPts val="1417"/>
              </a:spcBef>
              <a:buNone/>
            </a:pPr>
            <a:endParaRPr b="0" lang="en-US" sz="2100" spc="-1" strike="noStrike">
              <a:solidFill>
                <a:srgbClr val="000000"/>
              </a:solidFill>
              <a:latin typeface="Calibri"/>
            </a:endParaRPr>
          </a:p>
        </p:txBody>
      </p:sp>
      <p:sp>
        <p:nvSpPr>
          <p:cNvPr id="38" name="PlaceHolder 5"/>
          <p:cNvSpPr>
            <a:spLocks noGrp="1"/>
          </p:cNvSpPr>
          <p:nvPr>
            <p:ph/>
          </p:nvPr>
        </p:nvSpPr>
        <p:spPr>
          <a:xfrm>
            <a:off x="457200" y="3682080"/>
            <a:ext cx="2649600" cy="1896840"/>
          </a:xfrm>
          <a:prstGeom prst="rect">
            <a:avLst/>
          </a:prstGeom>
          <a:noFill/>
          <a:ln w="0">
            <a:noFill/>
          </a:ln>
        </p:spPr>
        <p:txBody>
          <a:bodyPr lIns="0" rIns="0" tIns="0" bIns="0" anchor="t">
            <a:normAutofit/>
          </a:bodyPr>
          <a:p>
            <a:pPr indent="0">
              <a:lnSpc>
                <a:spcPct val="90000"/>
              </a:lnSpc>
              <a:spcBef>
                <a:spcPts val="1417"/>
              </a:spcBef>
              <a:buNone/>
            </a:pPr>
            <a:endParaRPr b="0" lang="en-US" sz="2100" spc="-1" strike="noStrike">
              <a:solidFill>
                <a:srgbClr val="000000"/>
              </a:solidFill>
              <a:latin typeface="Calibri"/>
            </a:endParaRPr>
          </a:p>
        </p:txBody>
      </p:sp>
      <p:sp>
        <p:nvSpPr>
          <p:cNvPr id="39" name="PlaceHolder 6"/>
          <p:cNvSpPr>
            <a:spLocks noGrp="1"/>
          </p:cNvSpPr>
          <p:nvPr>
            <p:ph/>
          </p:nvPr>
        </p:nvSpPr>
        <p:spPr>
          <a:xfrm>
            <a:off x="3239640" y="3682080"/>
            <a:ext cx="2649600" cy="1896840"/>
          </a:xfrm>
          <a:prstGeom prst="rect">
            <a:avLst/>
          </a:prstGeom>
          <a:noFill/>
          <a:ln w="0">
            <a:noFill/>
          </a:ln>
        </p:spPr>
        <p:txBody>
          <a:bodyPr lIns="0" rIns="0" tIns="0" bIns="0" anchor="t">
            <a:normAutofit/>
          </a:bodyPr>
          <a:p>
            <a:pPr indent="0">
              <a:lnSpc>
                <a:spcPct val="90000"/>
              </a:lnSpc>
              <a:spcBef>
                <a:spcPts val="1417"/>
              </a:spcBef>
              <a:buNone/>
            </a:pPr>
            <a:endParaRPr b="0" lang="en-US" sz="2100" spc="-1" strike="noStrike">
              <a:solidFill>
                <a:srgbClr val="000000"/>
              </a:solidFill>
              <a:latin typeface="Calibri"/>
            </a:endParaRPr>
          </a:p>
        </p:txBody>
      </p:sp>
      <p:sp>
        <p:nvSpPr>
          <p:cNvPr id="40" name="PlaceHolder 7"/>
          <p:cNvSpPr>
            <a:spLocks noGrp="1"/>
          </p:cNvSpPr>
          <p:nvPr>
            <p:ph/>
          </p:nvPr>
        </p:nvSpPr>
        <p:spPr>
          <a:xfrm>
            <a:off x="6022080" y="3682080"/>
            <a:ext cx="2649600" cy="1896840"/>
          </a:xfrm>
          <a:prstGeom prst="rect">
            <a:avLst/>
          </a:prstGeom>
          <a:noFill/>
          <a:ln w="0">
            <a:noFill/>
          </a:ln>
        </p:spPr>
        <p:txBody>
          <a:bodyPr lIns="0" rIns="0" tIns="0" bIns="0" anchor="t">
            <a:normAutofit/>
          </a:bodyPr>
          <a:p>
            <a:pPr indent="0">
              <a:lnSpc>
                <a:spcPct val="90000"/>
              </a:lnSpc>
              <a:spcBef>
                <a:spcPts val="1417"/>
              </a:spcBef>
              <a:buNone/>
            </a:pPr>
            <a:endParaRPr b="0" lang="en-US" sz="2100" spc="-1" strike="noStrike">
              <a:solidFill>
                <a:srgbClr val="000000"/>
              </a:solidFill>
              <a:latin typeface="Calibri"/>
            </a:endParaRPr>
          </a:p>
        </p:txBody>
      </p:sp>
      <p:sp>
        <p:nvSpPr>
          <p:cNvPr id="9" name="PlaceHolder 8"/>
          <p:cNvSpPr>
            <a:spLocks noGrp="1"/>
          </p:cNvSpPr>
          <p:nvPr>
            <p:ph type="ftr" idx="2"/>
          </p:nvPr>
        </p:nvSpPr>
        <p:spPr/>
        <p:txBody>
          <a:bodyPr/>
          <a:p>
            <a:r>
              <a:t>Footer</a:t>
            </a:r>
          </a:p>
        </p:txBody>
      </p:sp>
      <p:sp>
        <p:nvSpPr>
          <p:cNvPr id="10" name="PlaceHolder 9"/>
          <p:cNvSpPr>
            <a:spLocks noGrp="1"/>
          </p:cNvSpPr>
          <p:nvPr>
            <p:ph type="sldNum" idx="3"/>
          </p:nvPr>
        </p:nvSpPr>
        <p:spPr/>
        <p:txBody>
          <a:bodyPr/>
          <a:p>
            <a:fld id="{9285EBB8-24EA-4EAD-8D05-52BC275F44B1}" type="slidenum">
              <a:t>&lt;#&gt;</a:t>
            </a:fld>
          </a:p>
        </p:txBody>
      </p:sp>
      <p:sp>
        <p:nvSpPr>
          <p:cNvPr id="11" name="PlaceHolder 10"/>
          <p:cNvSpPr>
            <a:spLocks noGrp="1"/>
          </p:cNvSpPr>
          <p:nvPr>
            <p:ph type="dt" idx="1"/>
          </p:nvPr>
        </p:nvSpPr>
        <p:spPr/>
        <p:txBody>
          <a:bodyPr/>
          <a:p>
            <a:r>
              <a:rPr lang="en-US"/>
              <a:t/>
            </a: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5"/>
          </p:nvPr>
        </p:nvSpPr>
        <p:spPr/>
        <p:txBody>
          <a:bodyPr/>
          <a:p>
            <a:r>
              <a:t>Footer</a:t>
            </a:r>
          </a:p>
        </p:txBody>
      </p:sp>
      <p:sp>
        <p:nvSpPr>
          <p:cNvPr id="3" name="PlaceHolder 2"/>
          <p:cNvSpPr>
            <a:spLocks noGrp="1"/>
          </p:cNvSpPr>
          <p:nvPr>
            <p:ph type="sldNum" idx="6"/>
          </p:nvPr>
        </p:nvSpPr>
        <p:spPr/>
        <p:txBody>
          <a:bodyPr/>
          <a:p>
            <a:fld id="{EC799F28-BC4D-4B3C-AFF7-A5D54BFF6A81}" type="slidenum">
              <a:t>&lt;#&gt;</a:t>
            </a:fld>
          </a:p>
        </p:txBody>
      </p:sp>
      <p:sp>
        <p:nvSpPr>
          <p:cNvPr id="4" name="PlaceHolder 3"/>
          <p:cNvSpPr>
            <a:spLocks noGrp="1"/>
          </p:cNvSpPr>
          <p:nvPr>
            <p:ph type="dt" idx="4"/>
          </p:nvPr>
        </p:nvSpPr>
        <p:spPr/>
        <p:txBody>
          <a:bodyPr/>
          <a:p>
            <a:r>
              <a:rPr lang="en-US"/>
              <a:t/>
            </a:r>
          </a:p>
        </p:txBody>
      </p:sp>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6" name="PlaceHolder 1"/>
          <p:cNvSpPr>
            <a:spLocks noGrp="1"/>
          </p:cNvSpPr>
          <p:nvPr>
            <p:ph type="title"/>
          </p:nvPr>
        </p:nvSpPr>
        <p:spPr>
          <a:xfrm>
            <a:off x="1143000" y="1122480"/>
            <a:ext cx="6857640" cy="238716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Calibri"/>
            </a:endParaRPr>
          </a:p>
        </p:txBody>
      </p:sp>
      <p:sp>
        <p:nvSpPr>
          <p:cNvPr id="47" name="PlaceHolder 2"/>
          <p:cNvSpPr>
            <a:spLocks noGrp="1"/>
          </p:cNvSpPr>
          <p:nvPr>
            <p:ph type="subTitle"/>
          </p:nvPr>
        </p:nvSpPr>
        <p:spPr>
          <a:xfrm>
            <a:off x="457200" y="1604520"/>
            <a:ext cx="8229240" cy="3977280"/>
          </a:xfrm>
          <a:prstGeom prst="rect">
            <a:avLst/>
          </a:prstGeom>
          <a:noFill/>
          <a:ln w="0">
            <a:noFill/>
          </a:ln>
        </p:spPr>
        <p:txBody>
          <a:bodyPr lIns="0" rIns="0" tIns="0" bIns="0" anchor="ctr">
            <a:noAutofit/>
          </a:bodyPr>
          <a:p>
            <a:pPr indent="0" algn="ctr">
              <a:buNone/>
            </a:pPr>
            <a:endParaRPr b="0" lang="en-US" sz="3200" spc="-1" strike="noStrike">
              <a:solidFill>
                <a:srgbClr val="000000"/>
              </a:solidFill>
              <a:latin typeface="Arial"/>
            </a:endParaRPr>
          </a:p>
        </p:txBody>
      </p:sp>
      <p:sp>
        <p:nvSpPr>
          <p:cNvPr id="4" name="PlaceHolder 3"/>
          <p:cNvSpPr>
            <a:spLocks noGrp="1"/>
          </p:cNvSpPr>
          <p:nvPr>
            <p:ph type="ftr" idx="5"/>
          </p:nvPr>
        </p:nvSpPr>
        <p:spPr/>
        <p:txBody>
          <a:bodyPr/>
          <a:p>
            <a:r>
              <a:t>Footer</a:t>
            </a:r>
          </a:p>
        </p:txBody>
      </p:sp>
      <p:sp>
        <p:nvSpPr>
          <p:cNvPr id="5" name="PlaceHolder 4"/>
          <p:cNvSpPr>
            <a:spLocks noGrp="1"/>
          </p:cNvSpPr>
          <p:nvPr>
            <p:ph type="sldNum" idx="6"/>
          </p:nvPr>
        </p:nvSpPr>
        <p:spPr/>
        <p:txBody>
          <a:bodyPr/>
          <a:p>
            <a:fld id="{DD0E3BD6-259C-4CC0-A15C-20004D5C3E56}" type="slidenum">
              <a:t>&lt;#&gt;</a:t>
            </a:fld>
          </a:p>
        </p:txBody>
      </p:sp>
      <p:sp>
        <p:nvSpPr>
          <p:cNvPr id="6" name="PlaceHolder 5"/>
          <p:cNvSpPr>
            <a:spLocks noGrp="1"/>
          </p:cNvSpPr>
          <p:nvPr>
            <p:ph type="dt" idx="4"/>
          </p:nvPr>
        </p:nvSpPr>
        <p:spPr/>
        <p:txBody>
          <a:bodyPr/>
          <a:p>
            <a:r>
              <a:rPr lang="en-US"/>
              <a:t/>
            </a: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1143000" y="1122480"/>
            <a:ext cx="6857640" cy="238716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Calibri"/>
            </a:endParaRPr>
          </a:p>
        </p:txBody>
      </p:sp>
      <p:sp>
        <p:nvSpPr>
          <p:cNvPr id="49" name="PlaceHolder 2"/>
          <p:cNvSpPr>
            <a:spLocks noGrp="1"/>
          </p:cNvSpPr>
          <p:nvPr>
            <p:ph/>
          </p:nvPr>
        </p:nvSpPr>
        <p:spPr>
          <a:xfrm>
            <a:off x="457200" y="1604520"/>
            <a:ext cx="8229240" cy="3977280"/>
          </a:xfrm>
          <a:prstGeom prst="rect">
            <a:avLst/>
          </a:prstGeom>
          <a:noFill/>
          <a:ln w="0">
            <a:noFill/>
          </a:ln>
        </p:spPr>
        <p:txBody>
          <a:bodyPr lIns="0" rIns="0" tIns="0" bIns="0" anchor="t">
            <a:normAutofit/>
          </a:bodyPr>
          <a:p>
            <a:pPr indent="0">
              <a:lnSpc>
                <a:spcPct val="90000"/>
              </a:lnSpc>
              <a:spcBef>
                <a:spcPts val="1417"/>
              </a:spcBef>
              <a:buNone/>
            </a:pPr>
            <a:endParaRPr b="0" lang="en-US" sz="2100" spc="-1" strike="noStrike">
              <a:solidFill>
                <a:srgbClr val="000000"/>
              </a:solidFill>
              <a:latin typeface="Calibri"/>
            </a:endParaRPr>
          </a:p>
        </p:txBody>
      </p:sp>
      <p:sp>
        <p:nvSpPr>
          <p:cNvPr id="4" name="PlaceHolder 3"/>
          <p:cNvSpPr>
            <a:spLocks noGrp="1"/>
          </p:cNvSpPr>
          <p:nvPr>
            <p:ph type="ftr" idx="5"/>
          </p:nvPr>
        </p:nvSpPr>
        <p:spPr/>
        <p:txBody>
          <a:bodyPr/>
          <a:p>
            <a:r>
              <a:t>Footer</a:t>
            </a:r>
          </a:p>
        </p:txBody>
      </p:sp>
      <p:sp>
        <p:nvSpPr>
          <p:cNvPr id="5" name="PlaceHolder 4"/>
          <p:cNvSpPr>
            <a:spLocks noGrp="1"/>
          </p:cNvSpPr>
          <p:nvPr>
            <p:ph type="sldNum" idx="6"/>
          </p:nvPr>
        </p:nvSpPr>
        <p:spPr/>
        <p:txBody>
          <a:bodyPr/>
          <a:p>
            <a:fld id="{7A175337-0265-46D6-BD7F-11D8714B51EF}" type="slidenum">
              <a:t>&lt;#&gt;</a:t>
            </a:fld>
          </a:p>
        </p:txBody>
      </p:sp>
      <p:sp>
        <p:nvSpPr>
          <p:cNvPr id="6" name="PlaceHolder 5"/>
          <p:cNvSpPr>
            <a:spLocks noGrp="1"/>
          </p:cNvSpPr>
          <p:nvPr>
            <p:ph type="dt" idx="4"/>
          </p:nvPr>
        </p:nvSpPr>
        <p:spPr/>
        <p:txBody>
          <a:bodyPr/>
          <a:p>
            <a:r>
              <a:rPr lang="en-US"/>
              <a:t/>
            </a: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0" name="PlaceHolder 1"/>
          <p:cNvSpPr>
            <a:spLocks noGrp="1"/>
          </p:cNvSpPr>
          <p:nvPr>
            <p:ph type="title"/>
          </p:nvPr>
        </p:nvSpPr>
        <p:spPr>
          <a:xfrm>
            <a:off x="1143000" y="1122480"/>
            <a:ext cx="6857640" cy="238716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Calibri"/>
            </a:endParaRPr>
          </a:p>
        </p:txBody>
      </p:sp>
      <p:sp>
        <p:nvSpPr>
          <p:cNvPr id="51" name="PlaceHolder 2"/>
          <p:cNvSpPr>
            <a:spLocks noGrp="1"/>
          </p:cNvSpPr>
          <p:nvPr>
            <p:ph/>
          </p:nvPr>
        </p:nvSpPr>
        <p:spPr>
          <a:xfrm>
            <a:off x="457200" y="1604520"/>
            <a:ext cx="4015800" cy="3977280"/>
          </a:xfrm>
          <a:prstGeom prst="rect">
            <a:avLst/>
          </a:prstGeom>
          <a:noFill/>
          <a:ln w="0">
            <a:noFill/>
          </a:ln>
        </p:spPr>
        <p:txBody>
          <a:bodyPr lIns="0" rIns="0" tIns="0" bIns="0" anchor="t">
            <a:normAutofit/>
          </a:bodyPr>
          <a:p>
            <a:pPr indent="0">
              <a:lnSpc>
                <a:spcPct val="90000"/>
              </a:lnSpc>
              <a:spcBef>
                <a:spcPts val="1417"/>
              </a:spcBef>
              <a:buNone/>
            </a:pPr>
            <a:endParaRPr b="0" lang="en-US" sz="2100" spc="-1" strike="noStrike">
              <a:solidFill>
                <a:srgbClr val="000000"/>
              </a:solidFill>
              <a:latin typeface="Calibri"/>
            </a:endParaRPr>
          </a:p>
        </p:txBody>
      </p:sp>
      <p:sp>
        <p:nvSpPr>
          <p:cNvPr id="52" name="PlaceHolder 3"/>
          <p:cNvSpPr>
            <a:spLocks noGrp="1"/>
          </p:cNvSpPr>
          <p:nvPr>
            <p:ph/>
          </p:nvPr>
        </p:nvSpPr>
        <p:spPr>
          <a:xfrm>
            <a:off x="4674240" y="1604520"/>
            <a:ext cx="4015800" cy="3977280"/>
          </a:xfrm>
          <a:prstGeom prst="rect">
            <a:avLst/>
          </a:prstGeom>
          <a:noFill/>
          <a:ln w="0">
            <a:noFill/>
          </a:ln>
        </p:spPr>
        <p:txBody>
          <a:bodyPr lIns="0" rIns="0" tIns="0" bIns="0" anchor="t">
            <a:normAutofit/>
          </a:bodyPr>
          <a:p>
            <a:pPr indent="0">
              <a:lnSpc>
                <a:spcPct val="90000"/>
              </a:lnSpc>
              <a:spcBef>
                <a:spcPts val="1417"/>
              </a:spcBef>
              <a:buNone/>
            </a:pPr>
            <a:endParaRPr b="0" lang="en-US" sz="2100" spc="-1" strike="noStrike">
              <a:solidFill>
                <a:srgbClr val="000000"/>
              </a:solidFill>
              <a:latin typeface="Calibri"/>
            </a:endParaRPr>
          </a:p>
        </p:txBody>
      </p:sp>
      <p:sp>
        <p:nvSpPr>
          <p:cNvPr id="5" name="PlaceHolder 4"/>
          <p:cNvSpPr>
            <a:spLocks noGrp="1"/>
          </p:cNvSpPr>
          <p:nvPr>
            <p:ph type="ftr" idx="5"/>
          </p:nvPr>
        </p:nvSpPr>
        <p:spPr/>
        <p:txBody>
          <a:bodyPr/>
          <a:p>
            <a:r>
              <a:t>Footer</a:t>
            </a:r>
          </a:p>
        </p:txBody>
      </p:sp>
      <p:sp>
        <p:nvSpPr>
          <p:cNvPr id="6" name="PlaceHolder 5"/>
          <p:cNvSpPr>
            <a:spLocks noGrp="1"/>
          </p:cNvSpPr>
          <p:nvPr>
            <p:ph type="sldNum" idx="6"/>
          </p:nvPr>
        </p:nvSpPr>
        <p:spPr/>
        <p:txBody>
          <a:bodyPr/>
          <a:p>
            <a:fld id="{07CDA5C3-86E6-4EE6-BFF2-746253641F09}" type="slidenum">
              <a:t>&lt;#&gt;</a:t>
            </a:fld>
          </a:p>
        </p:txBody>
      </p:sp>
      <p:sp>
        <p:nvSpPr>
          <p:cNvPr id="7" name="PlaceHolder 6"/>
          <p:cNvSpPr>
            <a:spLocks noGrp="1"/>
          </p:cNvSpPr>
          <p:nvPr>
            <p:ph type="dt" idx="4"/>
          </p:nvPr>
        </p:nvSpPr>
        <p:spPr/>
        <p:txBody>
          <a:bodyPr/>
          <a:p>
            <a:r>
              <a:rPr lang="en-US"/>
              <a:t/>
            </a: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3" name="PlaceHolder 1"/>
          <p:cNvSpPr>
            <a:spLocks noGrp="1"/>
          </p:cNvSpPr>
          <p:nvPr>
            <p:ph type="title"/>
          </p:nvPr>
        </p:nvSpPr>
        <p:spPr>
          <a:xfrm>
            <a:off x="1143000" y="1122480"/>
            <a:ext cx="6857640" cy="238716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Calibri"/>
            </a:endParaRPr>
          </a:p>
        </p:txBody>
      </p:sp>
      <p:sp>
        <p:nvSpPr>
          <p:cNvPr id="3" name="PlaceHolder 2"/>
          <p:cNvSpPr>
            <a:spLocks noGrp="1"/>
          </p:cNvSpPr>
          <p:nvPr>
            <p:ph type="ftr" idx="5"/>
          </p:nvPr>
        </p:nvSpPr>
        <p:spPr/>
        <p:txBody>
          <a:bodyPr/>
          <a:p>
            <a:r>
              <a:t>Footer</a:t>
            </a:r>
          </a:p>
        </p:txBody>
      </p:sp>
      <p:sp>
        <p:nvSpPr>
          <p:cNvPr id="4" name="PlaceHolder 3"/>
          <p:cNvSpPr>
            <a:spLocks noGrp="1"/>
          </p:cNvSpPr>
          <p:nvPr>
            <p:ph type="sldNum" idx="6"/>
          </p:nvPr>
        </p:nvSpPr>
        <p:spPr/>
        <p:txBody>
          <a:bodyPr/>
          <a:p>
            <a:fld id="{38FD728B-B407-4027-B48F-50EBC8BCDC17}" type="slidenum">
              <a:t>&lt;#&gt;</a:t>
            </a:fld>
          </a:p>
        </p:txBody>
      </p:sp>
      <p:sp>
        <p:nvSpPr>
          <p:cNvPr id="5" name="PlaceHolder 4"/>
          <p:cNvSpPr>
            <a:spLocks noGrp="1"/>
          </p:cNvSpPr>
          <p:nvPr>
            <p:ph type="dt" idx="4"/>
          </p:nvPr>
        </p:nvSpPr>
        <p:spPr/>
        <p:txBody>
          <a:bodyPr/>
          <a:p>
            <a:r>
              <a:rPr lang="en-US"/>
              <a:t/>
            </a: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4" name="PlaceHolder 1"/>
          <p:cNvSpPr>
            <a:spLocks noGrp="1"/>
          </p:cNvSpPr>
          <p:nvPr>
            <p:ph type="subTitle"/>
          </p:nvPr>
        </p:nvSpPr>
        <p:spPr>
          <a:xfrm>
            <a:off x="1143000" y="1122480"/>
            <a:ext cx="6857640" cy="11066760"/>
          </a:xfrm>
          <a:prstGeom prst="rect">
            <a:avLst/>
          </a:prstGeom>
          <a:noFill/>
          <a:ln w="0">
            <a:noFill/>
          </a:ln>
        </p:spPr>
        <p:txBody>
          <a:bodyPr lIns="0" rIns="0" tIns="0" bIns="0" anchor="ctr">
            <a:noAutofit/>
          </a:bodyPr>
          <a:p>
            <a:pPr algn="ctr"/>
            <a:endParaRPr b="0" lang="en-US" sz="3200" spc="-1" strike="noStrike">
              <a:solidFill>
                <a:srgbClr val="000000"/>
              </a:solidFill>
              <a:latin typeface="Arial"/>
            </a:endParaRPr>
          </a:p>
        </p:txBody>
      </p:sp>
      <p:sp>
        <p:nvSpPr>
          <p:cNvPr id="3" name="PlaceHolder 2"/>
          <p:cNvSpPr>
            <a:spLocks noGrp="1"/>
          </p:cNvSpPr>
          <p:nvPr>
            <p:ph type="ftr" idx="5"/>
          </p:nvPr>
        </p:nvSpPr>
        <p:spPr/>
        <p:txBody>
          <a:bodyPr/>
          <a:p>
            <a:r>
              <a:t>Footer</a:t>
            </a:r>
          </a:p>
        </p:txBody>
      </p:sp>
      <p:sp>
        <p:nvSpPr>
          <p:cNvPr id="4" name="PlaceHolder 3"/>
          <p:cNvSpPr>
            <a:spLocks noGrp="1"/>
          </p:cNvSpPr>
          <p:nvPr>
            <p:ph type="sldNum" idx="6"/>
          </p:nvPr>
        </p:nvSpPr>
        <p:spPr/>
        <p:txBody>
          <a:bodyPr/>
          <a:p>
            <a:fld id="{85E514D0-8D20-4C84-9C29-0A3659FCF38D}" type="slidenum">
              <a:t>&lt;#&gt;</a:t>
            </a:fld>
          </a:p>
        </p:txBody>
      </p:sp>
      <p:sp>
        <p:nvSpPr>
          <p:cNvPr id="5" name="PlaceHolder 4"/>
          <p:cNvSpPr>
            <a:spLocks noGrp="1"/>
          </p:cNvSpPr>
          <p:nvPr>
            <p:ph type="dt" idx="4"/>
          </p:nvPr>
        </p:nvSpPr>
        <p:spPr/>
        <p:txBody>
          <a:bodyPr/>
          <a:p>
            <a:r>
              <a:rPr lang="en-US"/>
              <a:t/>
            </a: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1143000" y="1122480"/>
            <a:ext cx="6857640" cy="238716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Calibri"/>
            </a:endParaRPr>
          </a:p>
        </p:txBody>
      </p:sp>
      <p:sp>
        <p:nvSpPr>
          <p:cNvPr id="56" name="PlaceHolder 2"/>
          <p:cNvSpPr>
            <a:spLocks noGrp="1"/>
          </p:cNvSpPr>
          <p:nvPr>
            <p:ph/>
          </p:nvPr>
        </p:nvSpPr>
        <p:spPr>
          <a:xfrm>
            <a:off x="457200" y="1604520"/>
            <a:ext cx="4015800" cy="1896840"/>
          </a:xfrm>
          <a:prstGeom prst="rect">
            <a:avLst/>
          </a:prstGeom>
          <a:noFill/>
          <a:ln w="0">
            <a:noFill/>
          </a:ln>
        </p:spPr>
        <p:txBody>
          <a:bodyPr lIns="0" rIns="0" tIns="0" bIns="0" anchor="t">
            <a:normAutofit/>
          </a:bodyPr>
          <a:p>
            <a:pPr indent="0">
              <a:lnSpc>
                <a:spcPct val="90000"/>
              </a:lnSpc>
              <a:spcBef>
                <a:spcPts val="1417"/>
              </a:spcBef>
              <a:buNone/>
            </a:pPr>
            <a:endParaRPr b="0" lang="en-US" sz="2100" spc="-1" strike="noStrike">
              <a:solidFill>
                <a:srgbClr val="000000"/>
              </a:solidFill>
              <a:latin typeface="Calibri"/>
            </a:endParaRPr>
          </a:p>
        </p:txBody>
      </p:sp>
      <p:sp>
        <p:nvSpPr>
          <p:cNvPr id="57" name="PlaceHolder 3"/>
          <p:cNvSpPr>
            <a:spLocks noGrp="1"/>
          </p:cNvSpPr>
          <p:nvPr>
            <p:ph/>
          </p:nvPr>
        </p:nvSpPr>
        <p:spPr>
          <a:xfrm>
            <a:off x="4674240" y="1604520"/>
            <a:ext cx="4015800" cy="3977280"/>
          </a:xfrm>
          <a:prstGeom prst="rect">
            <a:avLst/>
          </a:prstGeom>
          <a:noFill/>
          <a:ln w="0">
            <a:noFill/>
          </a:ln>
        </p:spPr>
        <p:txBody>
          <a:bodyPr lIns="0" rIns="0" tIns="0" bIns="0" anchor="t">
            <a:normAutofit/>
          </a:bodyPr>
          <a:p>
            <a:pPr indent="0">
              <a:lnSpc>
                <a:spcPct val="90000"/>
              </a:lnSpc>
              <a:spcBef>
                <a:spcPts val="1417"/>
              </a:spcBef>
              <a:buNone/>
            </a:pPr>
            <a:endParaRPr b="0" lang="en-US" sz="2100" spc="-1" strike="noStrike">
              <a:solidFill>
                <a:srgbClr val="000000"/>
              </a:solidFill>
              <a:latin typeface="Calibri"/>
            </a:endParaRPr>
          </a:p>
        </p:txBody>
      </p:sp>
      <p:sp>
        <p:nvSpPr>
          <p:cNvPr id="58" name="PlaceHolder 4"/>
          <p:cNvSpPr>
            <a:spLocks noGrp="1"/>
          </p:cNvSpPr>
          <p:nvPr>
            <p:ph/>
          </p:nvPr>
        </p:nvSpPr>
        <p:spPr>
          <a:xfrm>
            <a:off x="457200" y="3682080"/>
            <a:ext cx="4015800" cy="1896840"/>
          </a:xfrm>
          <a:prstGeom prst="rect">
            <a:avLst/>
          </a:prstGeom>
          <a:noFill/>
          <a:ln w="0">
            <a:noFill/>
          </a:ln>
        </p:spPr>
        <p:txBody>
          <a:bodyPr lIns="0" rIns="0" tIns="0" bIns="0" anchor="t">
            <a:normAutofit/>
          </a:bodyPr>
          <a:p>
            <a:pPr indent="0">
              <a:lnSpc>
                <a:spcPct val="90000"/>
              </a:lnSpc>
              <a:spcBef>
                <a:spcPts val="1417"/>
              </a:spcBef>
              <a:buNone/>
            </a:pPr>
            <a:endParaRPr b="0" lang="en-US" sz="2100" spc="-1" strike="noStrike">
              <a:solidFill>
                <a:srgbClr val="000000"/>
              </a:solidFill>
              <a:latin typeface="Calibri"/>
            </a:endParaRPr>
          </a:p>
        </p:txBody>
      </p:sp>
      <p:sp>
        <p:nvSpPr>
          <p:cNvPr id="6" name="PlaceHolder 5"/>
          <p:cNvSpPr>
            <a:spLocks noGrp="1"/>
          </p:cNvSpPr>
          <p:nvPr>
            <p:ph type="ftr" idx="5"/>
          </p:nvPr>
        </p:nvSpPr>
        <p:spPr/>
        <p:txBody>
          <a:bodyPr/>
          <a:p>
            <a:r>
              <a:t>Footer</a:t>
            </a:r>
          </a:p>
        </p:txBody>
      </p:sp>
      <p:sp>
        <p:nvSpPr>
          <p:cNvPr id="7" name="PlaceHolder 6"/>
          <p:cNvSpPr>
            <a:spLocks noGrp="1"/>
          </p:cNvSpPr>
          <p:nvPr>
            <p:ph type="sldNum" idx="6"/>
          </p:nvPr>
        </p:nvSpPr>
        <p:spPr/>
        <p:txBody>
          <a:bodyPr/>
          <a:p>
            <a:fld id="{171EA7C9-167D-458C-88A4-D0FCC59C1CD8}" type="slidenum">
              <a:t>&lt;#&gt;</a:t>
            </a:fld>
          </a:p>
        </p:txBody>
      </p:sp>
      <p:sp>
        <p:nvSpPr>
          <p:cNvPr id="8" name="PlaceHolder 7"/>
          <p:cNvSpPr>
            <a:spLocks noGrp="1"/>
          </p:cNvSpPr>
          <p:nvPr>
            <p:ph type="dt" idx="4"/>
          </p:nvPr>
        </p:nvSpPr>
        <p:spPr/>
        <p:txBody>
          <a:bodyPr/>
          <a:p>
            <a:r>
              <a:rPr lang="en-US"/>
              <a:t/>
            </a: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1143000" y="1122480"/>
            <a:ext cx="6857640" cy="238716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Calibri"/>
            </a:endParaRPr>
          </a:p>
        </p:txBody>
      </p:sp>
      <p:sp>
        <p:nvSpPr>
          <p:cNvPr id="6" name="PlaceHolder 2"/>
          <p:cNvSpPr>
            <a:spLocks noGrp="1"/>
          </p:cNvSpPr>
          <p:nvPr>
            <p:ph type="subTitle"/>
          </p:nvPr>
        </p:nvSpPr>
        <p:spPr>
          <a:xfrm>
            <a:off x="457200" y="1604520"/>
            <a:ext cx="8229240" cy="3977280"/>
          </a:xfrm>
          <a:prstGeom prst="rect">
            <a:avLst/>
          </a:prstGeom>
          <a:noFill/>
          <a:ln w="0">
            <a:noFill/>
          </a:ln>
        </p:spPr>
        <p:txBody>
          <a:bodyPr lIns="0" rIns="0" tIns="0" bIns="0" anchor="ctr">
            <a:noAutofit/>
          </a:bodyPr>
          <a:p>
            <a:pPr indent="0" algn="ctr">
              <a:buNone/>
            </a:pPr>
            <a:endParaRPr b="0" lang="en-US" sz="3200" spc="-1" strike="noStrike">
              <a:solidFill>
                <a:srgbClr val="000000"/>
              </a:solidFill>
              <a:latin typeface="Arial"/>
            </a:endParaRPr>
          </a:p>
        </p:txBody>
      </p:sp>
      <p:sp>
        <p:nvSpPr>
          <p:cNvPr id="4" name="PlaceHolder 3"/>
          <p:cNvSpPr>
            <a:spLocks noGrp="1"/>
          </p:cNvSpPr>
          <p:nvPr>
            <p:ph type="ftr" idx="2"/>
          </p:nvPr>
        </p:nvSpPr>
        <p:spPr/>
        <p:txBody>
          <a:bodyPr/>
          <a:p>
            <a:r>
              <a:t>Footer</a:t>
            </a:r>
          </a:p>
        </p:txBody>
      </p:sp>
      <p:sp>
        <p:nvSpPr>
          <p:cNvPr id="5" name="PlaceHolder 4"/>
          <p:cNvSpPr>
            <a:spLocks noGrp="1"/>
          </p:cNvSpPr>
          <p:nvPr>
            <p:ph type="sldNum" idx="3"/>
          </p:nvPr>
        </p:nvSpPr>
        <p:spPr/>
        <p:txBody>
          <a:bodyPr/>
          <a:p>
            <a:fld id="{4488568C-16D5-4885-8B06-D9244C15F9F4}" type="slidenum">
              <a:t>&lt;#&gt;</a:t>
            </a:fld>
          </a:p>
        </p:txBody>
      </p:sp>
      <p:sp>
        <p:nvSpPr>
          <p:cNvPr id="6" name="PlaceHolder 5"/>
          <p:cNvSpPr>
            <a:spLocks noGrp="1"/>
          </p:cNvSpPr>
          <p:nvPr>
            <p:ph type="dt" idx="1"/>
          </p:nvPr>
        </p:nvSpPr>
        <p:spPr/>
        <p:txBody>
          <a:bodyPr/>
          <a:p>
            <a:r>
              <a:rPr lang="en-US"/>
              <a:t/>
            </a: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1143000" y="1122480"/>
            <a:ext cx="6857640" cy="238716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Calibri"/>
            </a:endParaRPr>
          </a:p>
        </p:txBody>
      </p:sp>
      <p:sp>
        <p:nvSpPr>
          <p:cNvPr id="60" name="PlaceHolder 2"/>
          <p:cNvSpPr>
            <a:spLocks noGrp="1"/>
          </p:cNvSpPr>
          <p:nvPr>
            <p:ph/>
          </p:nvPr>
        </p:nvSpPr>
        <p:spPr>
          <a:xfrm>
            <a:off x="457200" y="1604520"/>
            <a:ext cx="4015800" cy="3977280"/>
          </a:xfrm>
          <a:prstGeom prst="rect">
            <a:avLst/>
          </a:prstGeom>
          <a:noFill/>
          <a:ln w="0">
            <a:noFill/>
          </a:ln>
        </p:spPr>
        <p:txBody>
          <a:bodyPr lIns="0" rIns="0" tIns="0" bIns="0" anchor="t">
            <a:normAutofit/>
          </a:bodyPr>
          <a:p>
            <a:pPr indent="0">
              <a:lnSpc>
                <a:spcPct val="90000"/>
              </a:lnSpc>
              <a:spcBef>
                <a:spcPts val="1417"/>
              </a:spcBef>
              <a:buNone/>
            </a:pPr>
            <a:endParaRPr b="0" lang="en-US" sz="2100" spc="-1" strike="noStrike">
              <a:solidFill>
                <a:srgbClr val="000000"/>
              </a:solidFill>
              <a:latin typeface="Calibri"/>
            </a:endParaRPr>
          </a:p>
        </p:txBody>
      </p:sp>
      <p:sp>
        <p:nvSpPr>
          <p:cNvPr id="61" name="PlaceHolder 3"/>
          <p:cNvSpPr>
            <a:spLocks noGrp="1"/>
          </p:cNvSpPr>
          <p:nvPr>
            <p:ph/>
          </p:nvPr>
        </p:nvSpPr>
        <p:spPr>
          <a:xfrm>
            <a:off x="4674240" y="1604520"/>
            <a:ext cx="4015800" cy="1896840"/>
          </a:xfrm>
          <a:prstGeom prst="rect">
            <a:avLst/>
          </a:prstGeom>
          <a:noFill/>
          <a:ln w="0">
            <a:noFill/>
          </a:ln>
        </p:spPr>
        <p:txBody>
          <a:bodyPr lIns="0" rIns="0" tIns="0" bIns="0" anchor="t">
            <a:normAutofit/>
          </a:bodyPr>
          <a:p>
            <a:pPr indent="0">
              <a:lnSpc>
                <a:spcPct val="90000"/>
              </a:lnSpc>
              <a:spcBef>
                <a:spcPts val="1417"/>
              </a:spcBef>
              <a:buNone/>
            </a:pPr>
            <a:endParaRPr b="0" lang="en-US" sz="2100" spc="-1" strike="noStrike">
              <a:solidFill>
                <a:srgbClr val="000000"/>
              </a:solidFill>
              <a:latin typeface="Calibri"/>
            </a:endParaRPr>
          </a:p>
        </p:txBody>
      </p:sp>
      <p:sp>
        <p:nvSpPr>
          <p:cNvPr id="62" name="PlaceHolder 4"/>
          <p:cNvSpPr>
            <a:spLocks noGrp="1"/>
          </p:cNvSpPr>
          <p:nvPr>
            <p:ph/>
          </p:nvPr>
        </p:nvSpPr>
        <p:spPr>
          <a:xfrm>
            <a:off x="4674240" y="3682080"/>
            <a:ext cx="4015800" cy="1896840"/>
          </a:xfrm>
          <a:prstGeom prst="rect">
            <a:avLst/>
          </a:prstGeom>
          <a:noFill/>
          <a:ln w="0">
            <a:noFill/>
          </a:ln>
        </p:spPr>
        <p:txBody>
          <a:bodyPr lIns="0" rIns="0" tIns="0" bIns="0" anchor="t">
            <a:normAutofit/>
          </a:bodyPr>
          <a:p>
            <a:pPr indent="0">
              <a:lnSpc>
                <a:spcPct val="90000"/>
              </a:lnSpc>
              <a:spcBef>
                <a:spcPts val="1417"/>
              </a:spcBef>
              <a:buNone/>
            </a:pPr>
            <a:endParaRPr b="0" lang="en-US" sz="2100" spc="-1" strike="noStrike">
              <a:solidFill>
                <a:srgbClr val="000000"/>
              </a:solidFill>
              <a:latin typeface="Calibri"/>
            </a:endParaRPr>
          </a:p>
        </p:txBody>
      </p:sp>
      <p:sp>
        <p:nvSpPr>
          <p:cNvPr id="6" name="PlaceHolder 5"/>
          <p:cNvSpPr>
            <a:spLocks noGrp="1"/>
          </p:cNvSpPr>
          <p:nvPr>
            <p:ph type="ftr" idx="5"/>
          </p:nvPr>
        </p:nvSpPr>
        <p:spPr/>
        <p:txBody>
          <a:bodyPr/>
          <a:p>
            <a:r>
              <a:t>Footer</a:t>
            </a:r>
          </a:p>
        </p:txBody>
      </p:sp>
      <p:sp>
        <p:nvSpPr>
          <p:cNvPr id="7" name="PlaceHolder 6"/>
          <p:cNvSpPr>
            <a:spLocks noGrp="1"/>
          </p:cNvSpPr>
          <p:nvPr>
            <p:ph type="sldNum" idx="6"/>
          </p:nvPr>
        </p:nvSpPr>
        <p:spPr/>
        <p:txBody>
          <a:bodyPr/>
          <a:p>
            <a:fld id="{8202FB55-1EBA-47FE-A9D4-7DBBD93A3A72}" type="slidenum">
              <a:t>&lt;#&gt;</a:t>
            </a:fld>
          </a:p>
        </p:txBody>
      </p:sp>
      <p:sp>
        <p:nvSpPr>
          <p:cNvPr id="8" name="PlaceHolder 7"/>
          <p:cNvSpPr>
            <a:spLocks noGrp="1"/>
          </p:cNvSpPr>
          <p:nvPr>
            <p:ph type="dt" idx="4"/>
          </p:nvPr>
        </p:nvSpPr>
        <p:spPr/>
        <p:txBody>
          <a:bodyPr/>
          <a:p>
            <a:r>
              <a:rPr lang="en-US"/>
              <a:t/>
            </a: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1143000" y="1122480"/>
            <a:ext cx="6857640" cy="238716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Calibri"/>
            </a:endParaRPr>
          </a:p>
        </p:txBody>
      </p:sp>
      <p:sp>
        <p:nvSpPr>
          <p:cNvPr id="64" name="PlaceHolder 2"/>
          <p:cNvSpPr>
            <a:spLocks noGrp="1"/>
          </p:cNvSpPr>
          <p:nvPr>
            <p:ph/>
          </p:nvPr>
        </p:nvSpPr>
        <p:spPr>
          <a:xfrm>
            <a:off x="457200" y="1604520"/>
            <a:ext cx="4015800" cy="1896840"/>
          </a:xfrm>
          <a:prstGeom prst="rect">
            <a:avLst/>
          </a:prstGeom>
          <a:noFill/>
          <a:ln w="0">
            <a:noFill/>
          </a:ln>
        </p:spPr>
        <p:txBody>
          <a:bodyPr lIns="0" rIns="0" tIns="0" bIns="0" anchor="t">
            <a:normAutofit/>
          </a:bodyPr>
          <a:p>
            <a:pPr indent="0">
              <a:lnSpc>
                <a:spcPct val="90000"/>
              </a:lnSpc>
              <a:spcBef>
                <a:spcPts val="1417"/>
              </a:spcBef>
              <a:buNone/>
            </a:pPr>
            <a:endParaRPr b="0" lang="en-US" sz="2100" spc="-1" strike="noStrike">
              <a:solidFill>
                <a:srgbClr val="000000"/>
              </a:solidFill>
              <a:latin typeface="Calibri"/>
            </a:endParaRPr>
          </a:p>
        </p:txBody>
      </p:sp>
      <p:sp>
        <p:nvSpPr>
          <p:cNvPr id="65" name="PlaceHolder 3"/>
          <p:cNvSpPr>
            <a:spLocks noGrp="1"/>
          </p:cNvSpPr>
          <p:nvPr>
            <p:ph/>
          </p:nvPr>
        </p:nvSpPr>
        <p:spPr>
          <a:xfrm>
            <a:off x="4674240" y="1604520"/>
            <a:ext cx="4015800" cy="1896840"/>
          </a:xfrm>
          <a:prstGeom prst="rect">
            <a:avLst/>
          </a:prstGeom>
          <a:noFill/>
          <a:ln w="0">
            <a:noFill/>
          </a:ln>
        </p:spPr>
        <p:txBody>
          <a:bodyPr lIns="0" rIns="0" tIns="0" bIns="0" anchor="t">
            <a:normAutofit/>
          </a:bodyPr>
          <a:p>
            <a:pPr indent="0">
              <a:lnSpc>
                <a:spcPct val="90000"/>
              </a:lnSpc>
              <a:spcBef>
                <a:spcPts val="1417"/>
              </a:spcBef>
              <a:buNone/>
            </a:pPr>
            <a:endParaRPr b="0" lang="en-US" sz="2100" spc="-1" strike="noStrike">
              <a:solidFill>
                <a:srgbClr val="000000"/>
              </a:solidFill>
              <a:latin typeface="Calibri"/>
            </a:endParaRPr>
          </a:p>
        </p:txBody>
      </p:sp>
      <p:sp>
        <p:nvSpPr>
          <p:cNvPr id="66" name="PlaceHolder 4"/>
          <p:cNvSpPr>
            <a:spLocks noGrp="1"/>
          </p:cNvSpPr>
          <p:nvPr>
            <p:ph/>
          </p:nvPr>
        </p:nvSpPr>
        <p:spPr>
          <a:xfrm>
            <a:off x="457200" y="3682080"/>
            <a:ext cx="8229240" cy="1896840"/>
          </a:xfrm>
          <a:prstGeom prst="rect">
            <a:avLst/>
          </a:prstGeom>
          <a:noFill/>
          <a:ln w="0">
            <a:noFill/>
          </a:ln>
        </p:spPr>
        <p:txBody>
          <a:bodyPr lIns="0" rIns="0" tIns="0" bIns="0" anchor="t">
            <a:normAutofit/>
          </a:bodyPr>
          <a:p>
            <a:pPr indent="0">
              <a:lnSpc>
                <a:spcPct val="90000"/>
              </a:lnSpc>
              <a:spcBef>
                <a:spcPts val="1417"/>
              </a:spcBef>
              <a:buNone/>
            </a:pPr>
            <a:endParaRPr b="0" lang="en-US" sz="2100" spc="-1" strike="noStrike">
              <a:solidFill>
                <a:srgbClr val="000000"/>
              </a:solidFill>
              <a:latin typeface="Calibri"/>
            </a:endParaRPr>
          </a:p>
        </p:txBody>
      </p:sp>
      <p:sp>
        <p:nvSpPr>
          <p:cNvPr id="6" name="PlaceHolder 5"/>
          <p:cNvSpPr>
            <a:spLocks noGrp="1"/>
          </p:cNvSpPr>
          <p:nvPr>
            <p:ph type="ftr" idx="5"/>
          </p:nvPr>
        </p:nvSpPr>
        <p:spPr/>
        <p:txBody>
          <a:bodyPr/>
          <a:p>
            <a:r>
              <a:t>Footer</a:t>
            </a:r>
          </a:p>
        </p:txBody>
      </p:sp>
      <p:sp>
        <p:nvSpPr>
          <p:cNvPr id="7" name="PlaceHolder 6"/>
          <p:cNvSpPr>
            <a:spLocks noGrp="1"/>
          </p:cNvSpPr>
          <p:nvPr>
            <p:ph type="sldNum" idx="6"/>
          </p:nvPr>
        </p:nvSpPr>
        <p:spPr/>
        <p:txBody>
          <a:bodyPr/>
          <a:p>
            <a:fld id="{8F8BAB83-F52B-476C-AE33-C40CBA57510A}" type="slidenum">
              <a:t>&lt;#&gt;</a:t>
            </a:fld>
          </a:p>
        </p:txBody>
      </p:sp>
      <p:sp>
        <p:nvSpPr>
          <p:cNvPr id="8" name="PlaceHolder 7"/>
          <p:cNvSpPr>
            <a:spLocks noGrp="1"/>
          </p:cNvSpPr>
          <p:nvPr>
            <p:ph type="dt" idx="4"/>
          </p:nvPr>
        </p:nvSpPr>
        <p:spPr/>
        <p:txBody>
          <a:bodyPr/>
          <a:p>
            <a:r>
              <a:rPr lang="en-US"/>
              <a:t/>
            </a: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1143000" y="1122480"/>
            <a:ext cx="6857640" cy="238716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Calibri"/>
            </a:endParaRPr>
          </a:p>
        </p:txBody>
      </p:sp>
      <p:sp>
        <p:nvSpPr>
          <p:cNvPr id="68" name="PlaceHolder 2"/>
          <p:cNvSpPr>
            <a:spLocks noGrp="1"/>
          </p:cNvSpPr>
          <p:nvPr>
            <p:ph/>
          </p:nvPr>
        </p:nvSpPr>
        <p:spPr>
          <a:xfrm>
            <a:off x="457200" y="1604520"/>
            <a:ext cx="8229240" cy="1896840"/>
          </a:xfrm>
          <a:prstGeom prst="rect">
            <a:avLst/>
          </a:prstGeom>
          <a:noFill/>
          <a:ln w="0">
            <a:noFill/>
          </a:ln>
        </p:spPr>
        <p:txBody>
          <a:bodyPr lIns="0" rIns="0" tIns="0" bIns="0" anchor="t">
            <a:normAutofit/>
          </a:bodyPr>
          <a:p>
            <a:pPr indent="0">
              <a:lnSpc>
                <a:spcPct val="90000"/>
              </a:lnSpc>
              <a:spcBef>
                <a:spcPts val="1417"/>
              </a:spcBef>
              <a:buNone/>
            </a:pPr>
            <a:endParaRPr b="0" lang="en-US" sz="2100" spc="-1" strike="noStrike">
              <a:solidFill>
                <a:srgbClr val="000000"/>
              </a:solidFill>
              <a:latin typeface="Calibri"/>
            </a:endParaRPr>
          </a:p>
        </p:txBody>
      </p:sp>
      <p:sp>
        <p:nvSpPr>
          <p:cNvPr id="69" name="PlaceHolder 3"/>
          <p:cNvSpPr>
            <a:spLocks noGrp="1"/>
          </p:cNvSpPr>
          <p:nvPr>
            <p:ph/>
          </p:nvPr>
        </p:nvSpPr>
        <p:spPr>
          <a:xfrm>
            <a:off x="457200" y="3682080"/>
            <a:ext cx="8229240" cy="1896840"/>
          </a:xfrm>
          <a:prstGeom prst="rect">
            <a:avLst/>
          </a:prstGeom>
          <a:noFill/>
          <a:ln w="0">
            <a:noFill/>
          </a:ln>
        </p:spPr>
        <p:txBody>
          <a:bodyPr lIns="0" rIns="0" tIns="0" bIns="0" anchor="t">
            <a:normAutofit/>
          </a:bodyPr>
          <a:p>
            <a:pPr indent="0">
              <a:lnSpc>
                <a:spcPct val="90000"/>
              </a:lnSpc>
              <a:spcBef>
                <a:spcPts val="1417"/>
              </a:spcBef>
              <a:buNone/>
            </a:pPr>
            <a:endParaRPr b="0" lang="en-US" sz="2100" spc="-1" strike="noStrike">
              <a:solidFill>
                <a:srgbClr val="000000"/>
              </a:solidFill>
              <a:latin typeface="Calibri"/>
            </a:endParaRPr>
          </a:p>
        </p:txBody>
      </p:sp>
      <p:sp>
        <p:nvSpPr>
          <p:cNvPr id="5" name="PlaceHolder 4"/>
          <p:cNvSpPr>
            <a:spLocks noGrp="1"/>
          </p:cNvSpPr>
          <p:nvPr>
            <p:ph type="ftr" idx="5"/>
          </p:nvPr>
        </p:nvSpPr>
        <p:spPr/>
        <p:txBody>
          <a:bodyPr/>
          <a:p>
            <a:r>
              <a:t>Footer</a:t>
            </a:r>
          </a:p>
        </p:txBody>
      </p:sp>
      <p:sp>
        <p:nvSpPr>
          <p:cNvPr id="6" name="PlaceHolder 5"/>
          <p:cNvSpPr>
            <a:spLocks noGrp="1"/>
          </p:cNvSpPr>
          <p:nvPr>
            <p:ph type="sldNum" idx="6"/>
          </p:nvPr>
        </p:nvSpPr>
        <p:spPr/>
        <p:txBody>
          <a:bodyPr/>
          <a:p>
            <a:fld id="{26BAB895-C254-4584-9915-606D1F1045B7}" type="slidenum">
              <a:t>&lt;#&gt;</a:t>
            </a:fld>
          </a:p>
        </p:txBody>
      </p:sp>
      <p:sp>
        <p:nvSpPr>
          <p:cNvPr id="7" name="PlaceHolder 6"/>
          <p:cNvSpPr>
            <a:spLocks noGrp="1"/>
          </p:cNvSpPr>
          <p:nvPr>
            <p:ph type="dt" idx="4"/>
          </p:nvPr>
        </p:nvSpPr>
        <p:spPr/>
        <p:txBody>
          <a:bodyPr/>
          <a:p>
            <a:r>
              <a:rPr lang="en-US"/>
              <a:t/>
            </a: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1143000" y="1122480"/>
            <a:ext cx="6857640" cy="238716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Calibri"/>
            </a:endParaRPr>
          </a:p>
        </p:txBody>
      </p:sp>
      <p:sp>
        <p:nvSpPr>
          <p:cNvPr id="71" name="PlaceHolder 2"/>
          <p:cNvSpPr>
            <a:spLocks noGrp="1"/>
          </p:cNvSpPr>
          <p:nvPr>
            <p:ph/>
          </p:nvPr>
        </p:nvSpPr>
        <p:spPr>
          <a:xfrm>
            <a:off x="457200" y="1604520"/>
            <a:ext cx="4015800" cy="1896840"/>
          </a:xfrm>
          <a:prstGeom prst="rect">
            <a:avLst/>
          </a:prstGeom>
          <a:noFill/>
          <a:ln w="0">
            <a:noFill/>
          </a:ln>
        </p:spPr>
        <p:txBody>
          <a:bodyPr lIns="0" rIns="0" tIns="0" bIns="0" anchor="t">
            <a:normAutofit/>
          </a:bodyPr>
          <a:p>
            <a:pPr indent="0">
              <a:lnSpc>
                <a:spcPct val="90000"/>
              </a:lnSpc>
              <a:spcBef>
                <a:spcPts val="1417"/>
              </a:spcBef>
              <a:buNone/>
            </a:pPr>
            <a:endParaRPr b="0" lang="en-US" sz="2100" spc="-1" strike="noStrike">
              <a:solidFill>
                <a:srgbClr val="000000"/>
              </a:solidFill>
              <a:latin typeface="Calibri"/>
            </a:endParaRPr>
          </a:p>
        </p:txBody>
      </p:sp>
      <p:sp>
        <p:nvSpPr>
          <p:cNvPr id="72" name="PlaceHolder 3"/>
          <p:cNvSpPr>
            <a:spLocks noGrp="1"/>
          </p:cNvSpPr>
          <p:nvPr>
            <p:ph/>
          </p:nvPr>
        </p:nvSpPr>
        <p:spPr>
          <a:xfrm>
            <a:off x="4674240" y="1604520"/>
            <a:ext cx="4015800" cy="1896840"/>
          </a:xfrm>
          <a:prstGeom prst="rect">
            <a:avLst/>
          </a:prstGeom>
          <a:noFill/>
          <a:ln w="0">
            <a:noFill/>
          </a:ln>
        </p:spPr>
        <p:txBody>
          <a:bodyPr lIns="0" rIns="0" tIns="0" bIns="0" anchor="t">
            <a:normAutofit/>
          </a:bodyPr>
          <a:p>
            <a:pPr indent="0">
              <a:lnSpc>
                <a:spcPct val="90000"/>
              </a:lnSpc>
              <a:spcBef>
                <a:spcPts val="1417"/>
              </a:spcBef>
              <a:buNone/>
            </a:pPr>
            <a:endParaRPr b="0" lang="en-US" sz="2100" spc="-1" strike="noStrike">
              <a:solidFill>
                <a:srgbClr val="000000"/>
              </a:solidFill>
              <a:latin typeface="Calibri"/>
            </a:endParaRPr>
          </a:p>
        </p:txBody>
      </p:sp>
      <p:sp>
        <p:nvSpPr>
          <p:cNvPr id="73" name="PlaceHolder 4"/>
          <p:cNvSpPr>
            <a:spLocks noGrp="1"/>
          </p:cNvSpPr>
          <p:nvPr>
            <p:ph/>
          </p:nvPr>
        </p:nvSpPr>
        <p:spPr>
          <a:xfrm>
            <a:off x="457200" y="3682080"/>
            <a:ext cx="4015800" cy="1896840"/>
          </a:xfrm>
          <a:prstGeom prst="rect">
            <a:avLst/>
          </a:prstGeom>
          <a:noFill/>
          <a:ln w="0">
            <a:noFill/>
          </a:ln>
        </p:spPr>
        <p:txBody>
          <a:bodyPr lIns="0" rIns="0" tIns="0" bIns="0" anchor="t">
            <a:normAutofit/>
          </a:bodyPr>
          <a:p>
            <a:pPr indent="0">
              <a:lnSpc>
                <a:spcPct val="90000"/>
              </a:lnSpc>
              <a:spcBef>
                <a:spcPts val="1417"/>
              </a:spcBef>
              <a:buNone/>
            </a:pPr>
            <a:endParaRPr b="0" lang="en-US" sz="2100" spc="-1" strike="noStrike">
              <a:solidFill>
                <a:srgbClr val="000000"/>
              </a:solidFill>
              <a:latin typeface="Calibri"/>
            </a:endParaRPr>
          </a:p>
        </p:txBody>
      </p:sp>
      <p:sp>
        <p:nvSpPr>
          <p:cNvPr id="74" name="PlaceHolder 5"/>
          <p:cNvSpPr>
            <a:spLocks noGrp="1"/>
          </p:cNvSpPr>
          <p:nvPr>
            <p:ph/>
          </p:nvPr>
        </p:nvSpPr>
        <p:spPr>
          <a:xfrm>
            <a:off x="4674240" y="3682080"/>
            <a:ext cx="4015800" cy="1896840"/>
          </a:xfrm>
          <a:prstGeom prst="rect">
            <a:avLst/>
          </a:prstGeom>
          <a:noFill/>
          <a:ln w="0">
            <a:noFill/>
          </a:ln>
        </p:spPr>
        <p:txBody>
          <a:bodyPr lIns="0" rIns="0" tIns="0" bIns="0" anchor="t">
            <a:normAutofit/>
          </a:bodyPr>
          <a:p>
            <a:pPr indent="0">
              <a:lnSpc>
                <a:spcPct val="90000"/>
              </a:lnSpc>
              <a:spcBef>
                <a:spcPts val="1417"/>
              </a:spcBef>
              <a:buNone/>
            </a:pPr>
            <a:endParaRPr b="0" lang="en-US" sz="2100" spc="-1" strike="noStrike">
              <a:solidFill>
                <a:srgbClr val="000000"/>
              </a:solidFill>
              <a:latin typeface="Calibri"/>
            </a:endParaRPr>
          </a:p>
        </p:txBody>
      </p:sp>
      <p:sp>
        <p:nvSpPr>
          <p:cNvPr id="7" name="PlaceHolder 6"/>
          <p:cNvSpPr>
            <a:spLocks noGrp="1"/>
          </p:cNvSpPr>
          <p:nvPr>
            <p:ph type="ftr" idx="5"/>
          </p:nvPr>
        </p:nvSpPr>
        <p:spPr/>
        <p:txBody>
          <a:bodyPr/>
          <a:p>
            <a:r>
              <a:t>Footer</a:t>
            </a:r>
          </a:p>
        </p:txBody>
      </p:sp>
      <p:sp>
        <p:nvSpPr>
          <p:cNvPr id="8" name="PlaceHolder 7"/>
          <p:cNvSpPr>
            <a:spLocks noGrp="1"/>
          </p:cNvSpPr>
          <p:nvPr>
            <p:ph type="sldNum" idx="6"/>
          </p:nvPr>
        </p:nvSpPr>
        <p:spPr/>
        <p:txBody>
          <a:bodyPr/>
          <a:p>
            <a:fld id="{93E5240C-AF11-4D65-B845-76A27B5BD299}" type="slidenum">
              <a:t>&lt;#&gt;</a:t>
            </a:fld>
          </a:p>
        </p:txBody>
      </p:sp>
      <p:sp>
        <p:nvSpPr>
          <p:cNvPr id="9" name="PlaceHolder 8"/>
          <p:cNvSpPr>
            <a:spLocks noGrp="1"/>
          </p:cNvSpPr>
          <p:nvPr>
            <p:ph type="dt" idx="4"/>
          </p:nvPr>
        </p:nvSpPr>
        <p:spPr/>
        <p:txBody>
          <a:bodyPr/>
          <a:p>
            <a:r>
              <a:rPr lang="en-US"/>
              <a:t/>
            </a: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1143000" y="1122480"/>
            <a:ext cx="6857640" cy="238716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Calibri"/>
            </a:endParaRPr>
          </a:p>
        </p:txBody>
      </p:sp>
      <p:sp>
        <p:nvSpPr>
          <p:cNvPr id="76" name="PlaceHolder 2"/>
          <p:cNvSpPr>
            <a:spLocks noGrp="1"/>
          </p:cNvSpPr>
          <p:nvPr>
            <p:ph/>
          </p:nvPr>
        </p:nvSpPr>
        <p:spPr>
          <a:xfrm>
            <a:off x="457200" y="1604520"/>
            <a:ext cx="2649600" cy="1896840"/>
          </a:xfrm>
          <a:prstGeom prst="rect">
            <a:avLst/>
          </a:prstGeom>
          <a:noFill/>
          <a:ln w="0">
            <a:noFill/>
          </a:ln>
        </p:spPr>
        <p:txBody>
          <a:bodyPr lIns="0" rIns="0" tIns="0" bIns="0" anchor="t">
            <a:normAutofit/>
          </a:bodyPr>
          <a:p>
            <a:pPr indent="0">
              <a:lnSpc>
                <a:spcPct val="90000"/>
              </a:lnSpc>
              <a:spcBef>
                <a:spcPts val="1417"/>
              </a:spcBef>
              <a:buNone/>
            </a:pPr>
            <a:endParaRPr b="0" lang="en-US" sz="2100" spc="-1" strike="noStrike">
              <a:solidFill>
                <a:srgbClr val="000000"/>
              </a:solidFill>
              <a:latin typeface="Calibri"/>
            </a:endParaRPr>
          </a:p>
        </p:txBody>
      </p:sp>
      <p:sp>
        <p:nvSpPr>
          <p:cNvPr id="77" name="PlaceHolder 3"/>
          <p:cNvSpPr>
            <a:spLocks noGrp="1"/>
          </p:cNvSpPr>
          <p:nvPr>
            <p:ph/>
          </p:nvPr>
        </p:nvSpPr>
        <p:spPr>
          <a:xfrm>
            <a:off x="3239640" y="1604520"/>
            <a:ext cx="2649600" cy="1896840"/>
          </a:xfrm>
          <a:prstGeom prst="rect">
            <a:avLst/>
          </a:prstGeom>
          <a:noFill/>
          <a:ln w="0">
            <a:noFill/>
          </a:ln>
        </p:spPr>
        <p:txBody>
          <a:bodyPr lIns="0" rIns="0" tIns="0" bIns="0" anchor="t">
            <a:normAutofit/>
          </a:bodyPr>
          <a:p>
            <a:pPr indent="0">
              <a:lnSpc>
                <a:spcPct val="90000"/>
              </a:lnSpc>
              <a:spcBef>
                <a:spcPts val="1417"/>
              </a:spcBef>
              <a:buNone/>
            </a:pPr>
            <a:endParaRPr b="0" lang="en-US" sz="2100" spc="-1" strike="noStrike">
              <a:solidFill>
                <a:srgbClr val="000000"/>
              </a:solidFill>
              <a:latin typeface="Calibri"/>
            </a:endParaRPr>
          </a:p>
        </p:txBody>
      </p:sp>
      <p:sp>
        <p:nvSpPr>
          <p:cNvPr id="78" name="PlaceHolder 4"/>
          <p:cNvSpPr>
            <a:spLocks noGrp="1"/>
          </p:cNvSpPr>
          <p:nvPr>
            <p:ph/>
          </p:nvPr>
        </p:nvSpPr>
        <p:spPr>
          <a:xfrm>
            <a:off x="6022080" y="1604520"/>
            <a:ext cx="2649600" cy="1896840"/>
          </a:xfrm>
          <a:prstGeom prst="rect">
            <a:avLst/>
          </a:prstGeom>
          <a:noFill/>
          <a:ln w="0">
            <a:noFill/>
          </a:ln>
        </p:spPr>
        <p:txBody>
          <a:bodyPr lIns="0" rIns="0" tIns="0" bIns="0" anchor="t">
            <a:normAutofit/>
          </a:bodyPr>
          <a:p>
            <a:pPr indent="0">
              <a:lnSpc>
                <a:spcPct val="90000"/>
              </a:lnSpc>
              <a:spcBef>
                <a:spcPts val="1417"/>
              </a:spcBef>
              <a:buNone/>
            </a:pPr>
            <a:endParaRPr b="0" lang="en-US" sz="2100" spc="-1" strike="noStrike">
              <a:solidFill>
                <a:srgbClr val="000000"/>
              </a:solidFill>
              <a:latin typeface="Calibri"/>
            </a:endParaRPr>
          </a:p>
        </p:txBody>
      </p:sp>
      <p:sp>
        <p:nvSpPr>
          <p:cNvPr id="79" name="PlaceHolder 5"/>
          <p:cNvSpPr>
            <a:spLocks noGrp="1"/>
          </p:cNvSpPr>
          <p:nvPr>
            <p:ph/>
          </p:nvPr>
        </p:nvSpPr>
        <p:spPr>
          <a:xfrm>
            <a:off x="457200" y="3682080"/>
            <a:ext cx="2649600" cy="1896840"/>
          </a:xfrm>
          <a:prstGeom prst="rect">
            <a:avLst/>
          </a:prstGeom>
          <a:noFill/>
          <a:ln w="0">
            <a:noFill/>
          </a:ln>
        </p:spPr>
        <p:txBody>
          <a:bodyPr lIns="0" rIns="0" tIns="0" bIns="0" anchor="t">
            <a:normAutofit/>
          </a:bodyPr>
          <a:p>
            <a:pPr indent="0">
              <a:lnSpc>
                <a:spcPct val="90000"/>
              </a:lnSpc>
              <a:spcBef>
                <a:spcPts val="1417"/>
              </a:spcBef>
              <a:buNone/>
            </a:pPr>
            <a:endParaRPr b="0" lang="en-US" sz="2100" spc="-1" strike="noStrike">
              <a:solidFill>
                <a:srgbClr val="000000"/>
              </a:solidFill>
              <a:latin typeface="Calibri"/>
            </a:endParaRPr>
          </a:p>
        </p:txBody>
      </p:sp>
      <p:sp>
        <p:nvSpPr>
          <p:cNvPr id="80" name="PlaceHolder 6"/>
          <p:cNvSpPr>
            <a:spLocks noGrp="1"/>
          </p:cNvSpPr>
          <p:nvPr>
            <p:ph/>
          </p:nvPr>
        </p:nvSpPr>
        <p:spPr>
          <a:xfrm>
            <a:off x="3239640" y="3682080"/>
            <a:ext cx="2649600" cy="1896840"/>
          </a:xfrm>
          <a:prstGeom prst="rect">
            <a:avLst/>
          </a:prstGeom>
          <a:noFill/>
          <a:ln w="0">
            <a:noFill/>
          </a:ln>
        </p:spPr>
        <p:txBody>
          <a:bodyPr lIns="0" rIns="0" tIns="0" bIns="0" anchor="t">
            <a:normAutofit/>
          </a:bodyPr>
          <a:p>
            <a:pPr indent="0">
              <a:lnSpc>
                <a:spcPct val="90000"/>
              </a:lnSpc>
              <a:spcBef>
                <a:spcPts val="1417"/>
              </a:spcBef>
              <a:buNone/>
            </a:pPr>
            <a:endParaRPr b="0" lang="en-US" sz="2100" spc="-1" strike="noStrike">
              <a:solidFill>
                <a:srgbClr val="000000"/>
              </a:solidFill>
              <a:latin typeface="Calibri"/>
            </a:endParaRPr>
          </a:p>
        </p:txBody>
      </p:sp>
      <p:sp>
        <p:nvSpPr>
          <p:cNvPr id="81" name="PlaceHolder 7"/>
          <p:cNvSpPr>
            <a:spLocks noGrp="1"/>
          </p:cNvSpPr>
          <p:nvPr>
            <p:ph/>
          </p:nvPr>
        </p:nvSpPr>
        <p:spPr>
          <a:xfrm>
            <a:off x="6022080" y="3682080"/>
            <a:ext cx="2649600" cy="1896840"/>
          </a:xfrm>
          <a:prstGeom prst="rect">
            <a:avLst/>
          </a:prstGeom>
          <a:noFill/>
          <a:ln w="0">
            <a:noFill/>
          </a:ln>
        </p:spPr>
        <p:txBody>
          <a:bodyPr lIns="0" rIns="0" tIns="0" bIns="0" anchor="t">
            <a:normAutofit/>
          </a:bodyPr>
          <a:p>
            <a:pPr indent="0">
              <a:lnSpc>
                <a:spcPct val="90000"/>
              </a:lnSpc>
              <a:spcBef>
                <a:spcPts val="1417"/>
              </a:spcBef>
              <a:buNone/>
            </a:pPr>
            <a:endParaRPr b="0" lang="en-US" sz="2100" spc="-1" strike="noStrike">
              <a:solidFill>
                <a:srgbClr val="000000"/>
              </a:solidFill>
              <a:latin typeface="Calibri"/>
            </a:endParaRPr>
          </a:p>
        </p:txBody>
      </p:sp>
      <p:sp>
        <p:nvSpPr>
          <p:cNvPr id="9" name="PlaceHolder 8"/>
          <p:cNvSpPr>
            <a:spLocks noGrp="1"/>
          </p:cNvSpPr>
          <p:nvPr>
            <p:ph type="ftr" idx="5"/>
          </p:nvPr>
        </p:nvSpPr>
        <p:spPr/>
        <p:txBody>
          <a:bodyPr/>
          <a:p>
            <a:r>
              <a:t>Footer</a:t>
            </a:r>
          </a:p>
        </p:txBody>
      </p:sp>
      <p:sp>
        <p:nvSpPr>
          <p:cNvPr id="10" name="PlaceHolder 9"/>
          <p:cNvSpPr>
            <a:spLocks noGrp="1"/>
          </p:cNvSpPr>
          <p:nvPr>
            <p:ph type="sldNum" idx="6"/>
          </p:nvPr>
        </p:nvSpPr>
        <p:spPr/>
        <p:txBody>
          <a:bodyPr/>
          <a:p>
            <a:fld id="{86F24C1B-DDA9-4129-8512-8D4D81C10708}" type="slidenum">
              <a:t>&lt;#&gt;</a:t>
            </a:fld>
          </a:p>
        </p:txBody>
      </p:sp>
      <p:sp>
        <p:nvSpPr>
          <p:cNvPr id="11" name="PlaceHolder 10"/>
          <p:cNvSpPr>
            <a:spLocks noGrp="1"/>
          </p:cNvSpPr>
          <p:nvPr>
            <p:ph type="dt" idx="4"/>
          </p:nvPr>
        </p:nvSpPr>
        <p:spPr/>
        <p:txBody>
          <a:bodyPr/>
          <a:p>
            <a:r>
              <a:rPr lang="en-US"/>
              <a:t/>
            </a: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8"/>
          </p:nvPr>
        </p:nvSpPr>
        <p:spPr/>
        <p:txBody>
          <a:bodyPr/>
          <a:p>
            <a:r>
              <a:t>Footer</a:t>
            </a:r>
          </a:p>
        </p:txBody>
      </p:sp>
      <p:sp>
        <p:nvSpPr>
          <p:cNvPr id="3" name="PlaceHolder 2"/>
          <p:cNvSpPr>
            <a:spLocks noGrp="1"/>
          </p:cNvSpPr>
          <p:nvPr>
            <p:ph type="sldNum" idx="9"/>
          </p:nvPr>
        </p:nvSpPr>
        <p:spPr/>
        <p:txBody>
          <a:bodyPr/>
          <a:p>
            <a:fld id="{74747384-8FD8-45D1-94DE-0644FF500DF1}" type="slidenum">
              <a:t>&lt;#&gt;</a:t>
            </a:fld>
          </a:p>
        </p:txBody>
      </p:sp>
      <p:sp>
        <p:nvSpPr>
          <p:cNvPr id="4" name="PlaceHolder 3"/>
          <p:cNvSpPr>
            <a:spLocks noGrp="1"/>
          </p:cNvSpPr>
          <p:nvPr>
            <p:ph type="dt" idx="7"/>
          </p:nvPr>
        </p:nvSpPr>
        <p:spPr/>
        <p:txBody>
          <a:bodyPr/>
          <a:p>
            <a:r>
              <a:rPr lang="en-US"/>
              <a:t/>
            </a:r>
          </a:p>
        </p:txBody>
      </p:sp>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7" name="PlaceHolder 1"/>
          <p:cNvSpPr>
            <a:spLocks noGrp="1"/>
          </p:cNvSpPr>
          <p:nvPr>
            <p:ph type="title"/>
          </p:nvPr>
        </p:nvSpPr>
        <p:spPr>
          <a:xfrm>
            <a:off x="1143000" y="1122480"/>
            <a:ext cx="6857640" cy="238716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Calibri"/>
            </a:endParaRPr>
          </a:p>
        </p:txBody>
      </p:sp>
      <p:sp>
        <p:nvSpPr>
          <p:cNvPr id="88" name="PlaceHolder 2"/>
          <p:cNvSpPr>
            <a:spLocks noGrp="1"/>
          </p:cNvSpPr>
          <p:nvPr>
            <p:ph type="subTitle"/>
          </p:nvPr>
        </p:nvSpPr>
        <p:spPr>
          <a:xfrm>
            <a:off x="457200" y="1604520"/>
            <a:ext cx="8229240" cy="3977280"/>
          </a:xfrm>
          <a:prstGeom prst="rect">
            <a:avLst/>
          </a:prstGeom>
          <a:noFill/>
          <a:ln w="0">
            <a:noFill/>
          </a:ln>
        </p:spPr>
        <p:txBody>
          <a:bodyPr lIns="0" rIns="0" tIns="0" bIns="0" anchor="ctr">
            <a:noAutofit/>
          </a:bodyPr>
          <a:p>
            <a:pPr indent="0" algn="ctr">
              <a:buNone/>
            </a:pPr>
            <a:endParaRPr b="0" lang="en-US" sz="3200" spc="-1" strike="noStrike">
              <a:solidFill>
                <a:srgbClr val="000000"/>
              </a:solidFill>
              <a:latin typeface="Arial"/>
            </a:endParaRPr>
          </a:p>
        </p:txBody>
      </p:sp>
      <p:sp>
        <p:nvSpPr>
          <p:cNvPr id="4" name="PlaceHolder 3"/>
          <p:cNvSpPr>
            <a:spLocks noGrp="1"/>
          </p:cNvSpPr>
          <p:nvPr>
            <p:ph type="ftr" idx="8"/>
          </p:nvPr>
        </p:nvSpPr>
        <p:spPr/>
        <p:txBody>
          <a:bodyPr/>
          <a:p>
            <a:r>
              <a:t>Footer</a:t>
            </a:r>
          </a:p>
        </p:txBody>
      </p:sp>
      <p:sp>
        <p:nvSpPr>
          <p:cNvPr id="5" name="PlaceHolder 4"/>
          <p:cNvSpPr>
            <a:spLocks noGrp="1"/>
          </p:cNvSpPr>
          <p:nvPr>
            <p:ph type="sldNum" idx="9"/>
          </p:nvPr>
        </p:nvSpPr>
        <p:spPr/>
        <p:txBody>
          <a:bodyPr/>
          <a:p>
            <a:fld id="{DAEE0E26-A393-474E-BF6A-1FD2C39A8642}" type="slidenum">
              <a:t>&lt;#&gt;</a:t>
            </a:fld>
          </a:p>
        </p:txBody>
      </p:sp>
      <p:sp>
        <p:nvSpPr>
          <p:cNvPr id="6" name="PlaceHolder 5"/>
          <p:cNvSpPr>
            <a:spLocks noGrp="1"/>
          </p:cNvSpPr>
          <p:nvPr>
            <p:ph type="dt" idx="7"/>
          </p:nvPr>
        </p:nvSpPr>
        <p:spPr/>
        <p:txBody>
          <a:bodyPr/>
          <a:p>
            <a:r>
              <a:rPr lang="en-US"/>
              <a:t/>
            </a: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9" name="PlaceHolder 1"/>
          <p:cNvSpPr>
            <a:spLocks noGrp="1"/>
          </p:cNvSpPr>
          <p:nvPr>
            <p:ph type="title"/>
          </p:nvPr>
        </p:nvSpPr>
        <p:spPr>
          <a:xfrm>
            <a:off x="1143000" y="1122480"/>
            <a:ext cx="6857640" cy="238716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Calibri"/>
            </a:endParaRPr>
          </a:p>
        </p:txBody>
      </p:sp>
      <p:sp>
        <p:nvSpPr>
          <p:cNvPr id="90" name="PlaceHolder 2"/>
          <p:cNvSpPr>
            <a:spLocks noGrp="1"/>
          </p:cNvSpPr>
          <p:nvPr>
            <p:ph/>
          </p:nvPr>
        </p:nvSpPr>
        <p:spPr>
          <a:xfrm>
            <a:off x="457200" y="1604520"/>
            <a:ext cx="8229240" cy="3977280"/>
          </a:xfrm>
          <a:prstGeom prst="rect">
            <a:avLst/>
          </a:prstGeom>
          <a:noFill/>
          <a:ln w="0">
            <a:noFill/>
          </a:ln>
        </p:spPr>
        <p:txBody>
          <a:bodyPr lIns="0" rIns="0" tIns="0" bIns="0" anchor="t">
            <a:normAutofit/>
          </a:bodyPr>
          <a:p>
            <a:pPr indent="0">
              <a:lnSpc>
                <a:spcPct val="90000"/>
              </a:lnSpc>
              <a:spcBef>
                <a:spcPts val="1417"/>
              </a:spcBef>
              <a:buNone/>
            </a:pPr>
            <a:endParaRPr b="0" lang="en-US" sz="2100" spc="-1" strike="noStrike">
              <a:solidFill>
                <a:srgbClr val="000000"/>
              </a:solidFill>
              <a:latin typeface="Calibri"/>
            </a:endParaRPr>
          </a:p>
        </p:txBody>
      </p:sp>
      <p:sp>
        <p:nvSpPr>
          <p:cNvPr id="4" name="PlaceHolder 3"/>
          <p:cNvSpPr>
            <a:spLocks noGrp="1"/>
          </p:cNvSpPr>
          <p:nvPr>
            <p:ph type="ftr" idx="8"/>
          </p:nvPr>
        </p:nvSpPr>
        <p:spPr/>
        <p:txBody>
          <a:bodyPr/>
          <a:p>
            <a:r>
              <a:t>Footer</a:t>
            </a:r>
          </a:p>
        </p:txBody>
      </p:sp>
      <p:sp>
        <p:nvSpPr>
          <p:cNvPr id="5" name="PlaceHolder 4"/>
          <p:cNvSpPr>
            <a:spLocks noGrp="1"/>
          </p:cNvSpPr>
          <p:nvPr>
            <p:ph type="sldNum" idx="9"/>
          </p:nvPr>
        </p:nvSpPr>
        <p:spPr/>
        <p:txBody>
          <a:bodyPr/>
          <a:p>
            <a:fld id="{0A6B9141-C2F3-46E0-8617-7DD7E3B2F0A6}" type="slidenum">
              <a:t>&lt;#&gt;</a:t>
            </a:fld>
          </a:p>
        </p:txBody>
      </p:sp>
      <p:sp>
        <p:nvSpPr>
          <p:cNvPr id="6" name="PlaceHolder 5"/>
          <p:cNvSpPr>
            <a:spLocks noGrp="1"/>
          </p:cNvSpPr>
          <p:nvPr>
            <p:ph type="dt" idx="7"/>
          </p:nvPr>
        </p:nvSpPr>
        <p:spPr/>
        <p:txBody>
          <a:bodyPr/>
          <a:p>
            <a:r>
              <a:rPr lang="en-US"/>
              <a:t/>
            </a: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1" name="PlaceHolder 1"/>
          <p:cNvSpPr>
            <a:spLocks noGrp="1"/>
          </p:cNvSpPr>
          <p:nvPr>
            <p:ph type="title"/>
          </p:nvPr>
        </p:nvSpPr>
        <p:spPr>
          <a:xfrm>
            <a:off x="1143000" y="1122480"/>
            <a:ext cx="6857640" cy="238716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Calibri"/>
            </a:endParaRPr>
          </a:p>
        </p:txBody>
      </p:sp>
      <p:sp>
        <p:nvSpPr>
          <p:cNvPr id="92" name="PlaceHolder 2"/>
          <p:cNvSpPr>
            <a:spLocks noGrp="1"/>
          </p:cNvSpPr>
          <p:nvPr>
            <p:ph/>
          </p:nvPr>
        </p:nvSpPr>
        <p:spPr>
          <a:xfrm>
            <a:off x="457200" y="1604520"/>
            <a:ext cx="4015800" cy="3977280"/>
          </a:xfrm>
          <a:prstGeom prst="rect">
            <a:avLst/>
          </a:prstGeom>
          <a:noFill/>
          <a:ln w="0">
            <a:noFill/>
          </a:ln>
        </p:spPr>
        <p:txBody>
          <a:bodyPr lIns="0" rIns="0" tIns="0" bIns="0" anchor="t">
            <a:normAutofit/>
          </a:bodyPr>
          <a:p>
            <a:pPr indent="0">
              <a:lnSpc>
                <a:spcPct val="90000"/>
              </a:lnSpc>
              <a:spcBef>
                <a:spcPts val="1417"/>
              </a:spcBef>
              <a:buNone/>
            </a:pPr>
            <a:endParaRPr b="0" lang="en-US" sz="2100" spc="-1" strike="noStrike">
              <a:solidFill>
                <a:srgbClr val="000000"/>
              </a:solidFill>
              <a:latin typeface="Calibri"/>
            </a:endParaRPr>
          </a:p>
        </p:txBody>
      </p:sp>
      <p:sp>
        <p:nvSpPr>
          <p:cNvPr id="93" name="PlaceHolder 3"/>
          <p:cNvSpPr>
            <a:spLocks noGrp="1"/>
          </p:cNvSpPr>
          <p:nvPr>
            <p:ph/>
          </p:nvPr>
        </p:nvSpPr>
        <p:spPr>
          <a:xfrm>
            <a:off x="4674240" y="1604520"/>
            <a:ext cx="4015800" cy="3977280"/>
          </a:xfrm>
          <a:prstGeom prst="rect">
            <a:avLst/>
          </a:prstGeom>
          <a:noFill/>
          <a:ln w="0">
            <a:noFill/>
          </a:ln>
        </p:spPr>
        <p:txBody>
          <a:bodyPr lIns="0" rIns="0" tIns="0" bIns="0" anchor="t">
            <a:normAutofit/>
          </a:bodyPr>
          <a:p>
            <a:pPr indent="0">
              <a:lnSpc>
                <a:spcPct val="90000"/>
              </a:lnSpc>
              <a:spcBef>
                <a:spcPts val="1417"/>
              </a:spcBef>
              <a:buNone/>
            </a:pPr>
            <a:endParaRPr b="0" lang="en-US" sz="2100" spc="-1" strike="noStrike">
              <a:solidFill>
                <a:srgbClr val="000000"/>
              </a:solidFill>
              <a:latin typeface="Calibri"/>
            </a:endParaRPr>
          </a:p>
        </p:txBody>
      </p:sp>
      <p:sp>
        <p:nvSpPr>
          <p:cNvPr id="5" name="PlaceHolder 4"/>
          <p:cNvSpPr>
            <a:spLocks noGrp="1"/>
          </p:cNvSpPr>
          <p:nvPr>
            <p:ph type="ftr" idx="8"/>
          </p:nvPr>
        </p:nvSpPr>
        <p:spPr/>
        <p:txBody>
          <a:bodyPr/>
          <a:p>
            <a:r>
              <a:t>Footer</a:t>
            </a:r>
          </a:p>
        </p:txBody>
      </p:sp>
      <p:sp>
        <p:nvSpPr>
          <p:cNvPr id="6" name="PlaceHolder 5"/>
          <p:cNvSpPr>
            <a:spLocks noGrp="1"/>
          </p:cNvSpPr>
          <p:nvPr>
            <p:ph type="sldNum" idx="9"/>
          </p:nvPr>
        </p:nvSpPr>
        <p:spPr/>
        <p:txBody>
          <a:bodyPr/>
          <a:p>
            <a:fld id="{FB6D2650-6C7F-40C4-90B6-BE4D961A2D50}" type="slidenum">
              <a:t>&lt;#&gt;</a:t>
            </a:fld>
          </a:p>
        </p:txBody>
      </p:sp>
      <p:sp>
        <p:nvSpPr>
          <p:cNvPr id="7" name="PlaceHolder 6"/>
          <p:cNvSpPr>
            <a:spLocks noGrp="1"/>
          </p:cNvSpPr>
          <p:nvPr>
            <p:ph type="dt" idx="7"/>
          </p:nvPr>
        </p:nvSpPr>
        <p:spPr/>
        <p:txBody>
          <a:bodyPr/>
          <a:p>
            <a:r>
              <a:rPr lang="en-US"/>
              <a:t/>
            </a: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4" name="PlaceHolder 1"/>
          <p:cNvSpPr>
            <a:spLocks noGrp="1"/>
          </p:cNvSpPr>
          <p:nvPr>
            <p:ph type="title"/>
          </p:nvPr>
        </p:nvSpPr>
        <p:spPr>
          <a:xfrm>
            <a:off x="1143000" y="1122480"/>
            <a:ext cx="6857640" cy="238716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Calibri"/>
            </a:endParaRPr>
          </a:p>
        </p:txBody>
      </p:sp>
      <p:sp>
        <p:nvSpPr>
          <p:cNvPr id="3" name="PlaceHolder 2"/>
          <p:cNvSpPr>
            <a:spLocks noGrp="1"/>
          </p:cNvSpPr>
          <p:nvPr>
            <p:ph type="ftr" idx="8"/>
          </p:nvPr>
        </p:nvSpPr>
        <p:spPr/>
        <p:txBody>
          <a:bodyPr/>
          <a:p>
            <a:r>
              <a:t>Footer</a:t>
            </a:r>
          </a:p>
        </p:txBody>
      </p:sp>
      <p:sp>
        <p:nvSpPr>
          <p:cNvPr id="4" name="PlaceHolder 3"/>
          <p:cNvSpPr>
            <a:spLocks noGrp="1"/>
          </p:cNvSpPr>
          <p:nvPr>
            <p:ph type="sldNum" idx="9"/>
          </p:nvPr>
        </p:nvSpPr>
        <p:spPr/>
        <p:txBody>
          <a:bodyPr/>
          <a:p>
            <a:fld id="{35058DA1-0764-41A9-9BC8-913C323F2B46}" type="slidenum">
              <a:t>&lt;#&gt;</a:t>
            </a:fld>
          </a:p>
        </p:txBody>
      </p:sp>
      <p:sp>
        <p:nvSpPr>
          <p:cNvPr id="5" name="PlaceHolder 4"/>
          <p:cNvSpPr>
            <a:spLocks noGrp="1"/>
          </p:cNvSpPr>
          <p:nvPr>
            <p:ph type="dt" idx="7"/>
          </p:nvPr>
        </p:nvSpPr>
        <p:spPr/>
        <p:txBody>
          <a:bodyPr/>
          <a:p>
            <a:r>
              <a:rPr lang="en-US"/>
              <a:t/>
            </a: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1143000" y="1122480"/>
            <a:ext cx="6857640" cy="238716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Calibri"/>
            </a:endParaRPr>
          </a:p>
        </p:txBody>
      </p:sp>
      <p:sp>
        <p:nvSpPr>
          <p:cNvPr id="8" name="PlaceHolder 2"/>
          <p:cNvSpPr>
            <a:spLocks noGrp="1"/>
          </p:cNvSpPr>
          <p:nvPr>
            <p:ph/>
          </p:nvPr>
        </p:nvSpPr>
        <p:spPr>
          <a:xfrm>
            <a:off x="457200" y="1604520"/>
            <a:ext cx="8229240" cy="3977280"/>
          </a:xfrm>
          <a:prstGeom prst="rect">
            <a:avLst/>
          </a:prstGeom>
          <a:noFill/>
          <a:ln w="0">
            <a:noFill/>
          </a:ln>
        </p:spPr>
        <p:txBody>
          <a:bodyPr lIns="0" rIns="0" tIns="0" bIns="0" anchor="t">
            <a:normAutofit/>
          </a:bodyPr>
          <a:p>
            <a:pPr indent="0">
              <a:lnSpc>
                <a:spcPct val="90000"/>
              </a:lnSpc>
              <a:spcBef>
                <a:spcPts val="1417"/>
              </a:spcBef>
              <a:buNone/>
            </a:pPr>
            <a:endParaRPr b="0" lang="en-US" sz="2100" spc="-1" strike="noStrike">
              <a:solidFill>
                <a:srgbClr val="000000"/>
              </a:solidFill>
              <a:latin typeface="Calibri"/>
            </a:endParaRPr>
          </a:p>
        </p:txBody>
      </p:sp>
      <p:sp>
        <p:nvSpPr>
          <p:cNvPr id="4" name="PlaceHolder 3"/>
          <p:cNvSpPr>
            <a:spLocks noGrp="1"/>
          </p:cNvSpPr>
          <p:nvPr>
            <p:ph type="ftr" idx="2"/>
          </p:nvPr>
        </p:nvSpPr>
        <p:spPr/>
        <p:txBody>
          <a:bodyPr/>
          <a:p>
            <a:r>
              <a:t>Footer</a:t>
            </a:r>
          </a:p>
        </p:txBody>
      </p:sp>
      <p:sp>
        <p:nvSpPr>
          <p:cNvPr id="5" name="PlaceHolder 4"/>
          <p:cNvSpPr>
            <a:spLocks noGrp="1"/>
          </p:cNvSpPr>
          <p:nvPr>
            <p:ph type="sldNum" idx="3"/>
          </p:nvPr>
        </p:nvSpPr>
        <p:spPr/>
        <p:txBody>
          <a:bodyPr/>
          <a:p>
            <a:fld id="{6B45A046-DAC6-4792-A8B6-A7A9AD6A50AF}" type="slidenum">
              <a:t>&lt;#&gt;</a:t>
            </a:fld>
          </a:p>
        </p:txBody>
      </p:sp>
      <p:sp>
        <p:nvSpPr>
          <p:cNvPr id="6" name="PlaceHolder 5"/>
          <p:cNvSpPr>
            <a:spLocks noGrp="1"/>
          </p:cNvSpPr>
          <p:nvPr>
            <p:ph type="dt" idx="1"/>
          </p:nvPr>
        </p:nvSpPr>
        <p:spPr/>
        <p:txBody>
          <a:bodyPr/>
          <a:p>
            <a:r>
              <a:rPr lang="en-US"/>
              <a:t/>
            </a: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95" name="PlaceHolder 1"/>
          <p:cNvSpPr>
            <a:spLocks noGrp="1"/>
          </p:cNvSpPr>
          <p:nvPr>
            <p:ph type="subTitle"/>
          </p:nvPr>
        </p:nvSpPr>
        <p:spPr>
          <a:xfrm>
            <a:off x="1143000" y="1122480"/>
            <a:ext cx="6857640" cy="11066760"/>
          </a:xfrm>
          <a:prstGeom prst="rect">
            <a:avLst/>
          </a:prstGeom>
          <a:noFill/>
          <a:ln w="0">
            <a:noFill/>
          </a:ln>
        </p:spPr>
        <p:txBody>
          <a:bodyPr lIns="0" rIns="0" tIns="0" bIns="0" anchor="ctr">
            <a:noAutofit/>
          </a:bodyPr>
          <a:p>
            <a:pPr algn="ctr"/>
            <a:endParaRPr b="0" lang="en-US" sz="3200" spc="-1" strike="noStrike">
              <a:solidFill>
                <a:srgbClr val="000000"/>
              </a:solidFill>
              <a:latin typeface="Arial"/>
            </a:endParaRPr>
          </a:p>
        </p:txBody>
      </p:sp>
      <p:sp>
        <p:nvSpPr>
          <p:cNvPr id="3" name="PlaceHolder 2"/>
          <p:cNvSpPr>
            <a:spLocks noGrp="1"/>
          </p:cNvSpPr>
          <p:nvPr>
            <p:ph type="ftr" idx="8"/>
          </p:nvPr>
        </p:nvSpPr>
        <p:spPr/>
        <p:txBody>
          <a:bodyPr/>
          <a:p>
            <a:r>
              <a:t>Footer</a:t>
            </a:r>
          </a:p>
        </p:txBody>
      </p:sp>
      <p:sp>
        <p:nvSpPr>
          <p:cNvPr id="4" name="PlaceHolder 3"/>
          <p:cNvSpPr>
            <a:spLocks noGrp="1"/>
          </p:cNvSpPr>
          <p:nvPr>
            <p:ph type="sldNum" idx="9"/>
          </p:nvPr>
        </p:nvSpPr>
        <p:spPr/>
        <p:txBody>
          <a:bodyPr/>
          <a:p>
            <a:fld id="{E527E051-D1D0-4C68-B190-7478CEB077A1}" type="slidenum">
              <a:t>&lt;#&gt;</a:t>
            </a:fld>
          </a:p>
        </p:txBody>
      </p:sp>
      <p:sp>
        <p:nvSpPr>
          <p:cNvPr id="5" name="PlaceHolder 4"/>
          <p:cNvSpPr>
            <a:spLocks noGrp="1"/>
          </p:cNvSpPr>
          <p:nvPr>
            <p:ph type="dt" idx="7"/>
          </p:nvPr>
        </p:nvSpPr>
        <p:spPr/>
        <p:txBody>
          <a:bodyPr/>
          <a:p>
            <a:r>
              <a:rPr lang="en-US"/>
              <a:t/>
            </a: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96" name="PlaceHolder 1"/>
          <p:cNvSpPr>
            <a:spLocks noGrp="1"/>
          </p:cNvSpPr>
          <p:nvPr>
            <p:ph type="title"/>
          </p:nvPr>
        </p:nvSpPr>
        <p:spPr>
          <a:xfrm>
            <a:off x="1143000" y="1122480"/>
            <a:ext cx="6857640" cy="238716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Calibri"/>
            </a:endParaRPr>
          </a:p>
        </p:txBody>
      </p:sp>
      <p:sp>
        <p:nvSpPr>
          <p:cNvPr id="97" name="PlaceHolder 2"/>
          <p:cNvSpPr>
            <a:spLocks noGrp="1"/>
          </p:cNvSpPr>
          <p:nvPr>
            <p:ph/>
          </p:nvPr>
        </p:nvSpPr>
        <p:spPr>
          <a:xfrm>
            <a:off x="457200" y="1604520"/>
            <a:ext cx="4015800" cy="1896840"/>
          </a:xfrm>
          <a:prstGeom prst="rect">
            <a:avLst/>
          </a:prstGeom>
          <a:noFill/>
          <a:ln w="0">
            <a:noFill/>
          </a:ln>
        </p:spPr>
        <p:txBody>
          <a:bodyPr lIns="0" rIns="0" tIns="0" bIns="0" anchor="t">
            <a:normAutofit/>
          </a:bodyPr>
          <a:p>
            <a:pPr indent="0">
              <a:lnSpc>
                <a:spcPct val="90000"/>
              </a:lnSpc>
              <a:spcBef>
                <a:spcPts val="1417"/>
              </a:spcBef>
              <a:buNone/>
            </a:pPr>
            <a:endParaRPr b="0" lang="en-US" sz="2100" spc="-1" strike="noStrike">
              <a:solidFill>
                <a:srgbClr val="000000"/>
              </a:solidFill>
              <a:latin typeface="Calibri"/>
            </a:endParaRPr>
          </a:p>
        </p:txBody>
      </p:sp>
      <p:sp>
        <p:nvSpPr>
          <p:cNvPr id="98" name="PlaceHolder 3"/>
          <p:cNvSpPr>
            <a:spLocks noGrp="1"/>
          </p:cNvSpPr>
          <p:nvPr>
            <p:ph/>
          </p:nvPr>
        </p:nvSpPr>
        <p:spPr>
          <a:xfrm>
            <a:off x="4674240" y="1604520"/>
            <a:ext cx="4015800" cy="3977280"/>
          </a:xfrm>
          <a:prstGeom prst="rect">
            <a:avLst/>
          </a:prstGeom>
          <a:noFill/>
          <a:ln w="0">
            <a:noFill/>
          </a:ln>
        </p:spPr>
        <p:txBody>
          <a:bodyPr lIns="0" rIns="0" tIns="0" bIns="0" anchor="t">
            <a:normAutofit/>
          </a:bodyPr>
          <a:p>
            <a:pPr indent="0">
              <a:lnSpc>
                <a:spcPct val="90000"/>
              </a:lnSpc>
              <a:spcBef>
                <a:spcPts val="1417"/>
              </a:spcBef>
              <a:buNone/>
            </a:pPr>
            <a:endParaRPr b="0" lang="en-US" sz="2100" spc="-1" strike="noStrike">
              <a:solidFill>
                <a:srgbClr val="000000"/>
              </a:solidFill>
              <a:latin typeface="Calibri"/>
            </a:endParaRPr>
          </a:p>
        </p:txBody>
      </p:sp>
      <p:sp>
        <p:nvSpPr>
          <p:cNvPr id="99" name="PlaceHolder 4"/>
          <p:cNvSpPr>
            <a:spLocks noGrp="1"/>
          </p:cNvSpPr>
          <p:nvPr>
            <p:ph/>
          </p:nvPr>
        </p:nvSpPr>
        <p:spPr>
          <a:xfrm>
            <a:off x="457200" y="3682080"/>
            <a:ext cx="4015800" cy="1896840"/>
          </a:xfrm>
          <a:prstGeom prst="rect">
            <a:avLst/>
          </a:prstGeom>
          <a:noFill/>
          <a:ln w="0">
            <a:noFill/>
          </a:ln>
        </p:spPr>
        <p:txBody>
          <a:bodyPr lIns="0" rIns="0" tIns="0" bIns="0" anchor="t">
            <a:normAutofit/>
          </a:bodyPr>
          <a:p>
            <a:pPr indent="0">
              <a:lnSpc>
                <a:spcPct val="90000"/>
              </a:lnSpc>
              <a:spcBef>
                <a:spcPts val="1417"/>
              </a:spcBef>
              <a:buNone/>
            </a:pPr>
            <a:endParaRPr b="0" lang="en-US" sz="2100" spc="-1" strike="noStrike">
              <a:solidFill>
                <a:srgbClr val="000000"/>
              </a:solidFill>
              <a:latin typeface="Calibri"/>
            </a:endParaRPr>
          </a:p>
        </p:txBody>
      </p:sp>
      <p:sp>
        <p:nvSpPr>
          <p:cNvPr id="6" name="PlaceHolder 5"/>
          <p:cNvSpPr>
            <a:spLocks noGrp="1"/>
          </p:cNvSpPr>
          <p:nvPr>
            <p:ph type="ftr" idx="8"/>
          </p:nvPr>
        </p:nvSpPr>
        <p:spPr/>
        <p:txBody>
          <a:bodyPr/>
          <a:p>
            <a:r>
              <a:t>Footer</a:t>
            </a:r>
          </a:p>
        </p:txBody>
      </p:sp>
      <p:sp>
        <p:nvSpPr>
          <p:cNvPr id="7" name="PlaceHolder 6"/>
          <p:cNvSpPr>
            <a:spLocks noGrp="1"/>
          </p:cNvSpPr>
          <p:nvPr>
            <p:ph type="sldNum" idx="9"/>
          </p:nvPr>
        </p:nvSpPr>
        <p:spPr/>
        <p:txBody>
          <a:bodyPr/>
          <a:p>
            <a:fld id="{D23093AF-F3FE-4B6A-96AF-878809D78E6E}" type="slidenum">
              <a:t>&lt;#&gt;</a:t>
            </a:fld>
          </a:p>
        </p:txBody>
      </p:sp>
      <p:sp>
        <p:nvSpPr>
          <p:cNvPr id="8" name="PlaceHolder 7"/>
          <p:cNvSpPr>
            <a:spLocks noGrp="1"/>
          </p:cNvSpPr>
          <p:nvPr>
            <p:ph type="dt" idx="7"/>
          </p:nvPr>
        </p:nvSpPr>
        <p:spPr/>
        <p:txBody>
          <a:bodyPr/>
          <a:p>
            <a:r>
              <a:rPr lang="en-US"/>
              <a:t/>
            </a: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00" name="PlaceHolder 1"/>
          <p:cNvSpPr>
            <a:spLocks noGrp="1"/>
          </p:cNvSpPr>
          <p:nvPr>
            <p:ph type="title"/>
          </p:nvPr>
        </p:nvSpPr>
        <p:spPr>
          <a:xfrm>
            <a:off x="1143000" y="1122480"/>
            <a:ext cx="6857640" cy="238716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Calibri"/>
            </a:endParaRPr>
          </a:p>
        </p:txBody>
      </p:sp>
      <p:sp>
        <p:nvSpPr>
          <p:cNvPr id="101" name="PlaceHolder 2"/>
          <p:cNvSpPr>
            <a:spLocks noGrp="1"/>
          </p:cNvSpPr>
          <p:nvPr>
            <p:ph/>
          </p:nvPr>
        </p:nvSpPr>
        <p:spPr>
          <a:xfrm>
            <a:off x="457200" y="1604520"/>
            <a:ext cx="4015800" cy="3977280"/>
          </a:xfrm>
          <a:prstGeom prst="rect">
            <a:avLst/>
          </a:prstGeom>
          <a:noFill/>
          <a:ln w="0">
            <a:noFill/>
          </a:ln>
        </p:spPr>
        <p:txBody>
          <a:bodyPr lIns="0" rIns="0" tIns="0" bIns="0" anchor="t">
            <a:normAutofit/>
          </a:bodyPr>
          <a:p>
            <a:pPr indent="0">
              <a:lnSpc>
                <a:spcPct val="90000"/>
              </a:lnSpc>
              <a:spcBef>
                <a:spcPts val="1417"/>
              </a:spcBef>
              <a:buNone/>
            </a:pPr>
            <a:endParaRPr b="0" lang="en-US" sz="2100" spc="-1" strike="noStrike">
              <a:solidFill>
                <a:srgbClr val="000000"/>
              </a:solidFill>
              <a:latin typeface="Calibri"/>
            </a:endParaRPr>
          </a:p>
        </p:txBody>
      </p:sp>
      <p:sp>
        <p:nvSpPr>
          <p:cNvPr id="102" name="PlaceHolder 3"/>
          <p:cNvSpPr>
            <a:spLocks noGrp="1"/>
          </p:cNvSpPr>
          <p:nvPr>
            <p:ph/>
          </p:nvPr>
        </p:nvSpPr>
        <p:spPr>
          <a:xfrm>
            <a:off x="4674240" y="1604520"/>
            <a:ext cx="4015800" cy="1896840"/>
          </a:xfrm>
          <a:prstGeom prst="rect">
            <a:avLst/>
          </a:prstGeom>
          <a:noFill/>
          <a:ln w="0">
            <a:noFill/>
          </a:ln>
        </p:spPr>
        <p:txBody>
          <a:bodyPr lIns="0" rIns="0" tIns="0" bIns="0" anchor="t">
            <a:normAutofit/>
          </a:bodyPr>
          <a:p>
            <a:pPr indent="0">
              <a:lnSpc>
                <a:spcPct val="90000"/>
              </a:lnSpc>
              <a:spcBef>
                <a:spcPts val="1417"/>
              </a:spcBef>
              <a:buNone/>
            </a:pPr>
            <a:endParaRPr b="0" lang="en-US" sz="2100" spc="-1" strike="noStrike">
              <a:solidFill>
                <a:srgbClr val="000000"/>
              </a:solidFill>
              <a:latin typeface="Calibri"/>
            </a:endParaRPr>
          </a:p>
        </p:txBody>
      </p:sp>
      <p:sp>
        <p:nvSpPr>
          <p:cNvPr id="103" name="PlaceHolder 4"/>
          <p:cNvSpPr>
            <a:spLocks noGrp="1"/>
          </p:cNvSpPr>
          <p:nvPr>
            <p:ph/>
          </p:nvPr>
        </p:nvSpPr>
        <p:spPr>
          <a:xfrm>
            <a:off x="4674240" y="3682080"/>
            <a:ext cx="4015800" cy="1896840"/>
          </a:xfrm>
          <a:prstGeom prst="rect">
            <a:avLst/>
          </a:prstGeom>
          <a:noFill/>
          <a:ln w="0">
            <a:noFill/>
          </a:ln>
        </p:spPr>
        <p:txBody>
          <a:bodyPr lIns="0" rIns="0" tIns="0" bIns="0" anchor="t">
            <a:normAutofit/>
          </a:bodyPr>
          <a:p>
            <a:pPr indent="0">
              <a:lnSpc>
                <a:spcPct val="90000"/>
              </a:lnSpc>
              <a:spcBef>
                <a:spcPts val="1417"/>
              </a:spcBef>
              <a:buNone/>
            </a:pPr>
            <a:endParaRPr b="0" lang="en-US" sz="2100" spc="-1" strike="noStrike">
              <a:solidFill>
                <a:srgbClr val="000000"/>
              </a:solidFill>
              <a:latin typeface="Calibri"/>
            </a:endParaRPr>
          </a:p>
        </p:txBody>
      </p:sp>
      <p:sp>
        <p:nvSpPr>
          <p:cNvPr id="6" name="PlaceHolder 5"/>
          <p:cNvSpPr>
            <a:spLocks noGrp="1"/>
          </p:cNvSpPr>
          <p:nvPr>
            <p:ph type="ftr" idx="8"/>
          </p:nvPr>
        </p:nvSpPr>
        <p:spPr/>
        <p:txBody>
          <a:bodyPr/>
          <a:p>
            <a:r>
              <a:t>Footer</a:t>
            </a:r>
          </a:p>
        </p:txBody>
      </p:sp>
      <p:sp>
        <p:nvSpPr>
          <p:cNvPr id="7" name="PlaceHolder 6"/>
          <p:cNvSpPr>
            <a:spLocks noGrp="1"/>
          </p:cNvSpPr>
          <p:nvPr>
            <p:ph type="sldNum" idx="9"/>
          </p:nvPr>
        </p:nvSpPr>
        <p:spPr/>
        <p:txBody>
          <a:bodyPr/>
          <a:p>
            <a:fld id="{0AAD7F16-7AB0-4320-9110-B89A3FC973C7}" type="slidenum">
              <a:t>&lt;#&gt;</a:t>
            </a:fld>
          </a:p>
        </p:txBody>
      </p:sp>
      <p:sp>
        <p:nvSpPr>
          <p:cNvPr id="8" name="PlaceHolder 7"/>
          <p:cNvSpPr>
            <a:spLocks noGrp="1"/>
          </p:cNvSpPr>
          <p:nvPr>
            <p:ph type="dt" idx="7"/>
          </p:nvPr>
        </p:nvSpPr>
        <p:spPr/>
        <p:txBody>
          <a:bodyPr/>
          <a:p>
            <a:r>
              <a:rPr lang="en-US"/>
              <a:t/>
            </a: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04" name="PlaceHolder 1"/>
          <p:cNvSpPr>
            <a:spLocks noGrp="1"/>
          </p:cNvSpPr>
          <p:nvPr>
            <p:ph type="title"/>
          </p:nvPr>
        </p:nvSpPr>
        <p:spPr>
          <a:xfrm>
            <a:off x="1143000" y="1122480"/>
            <a:ext cx="6857640" cy="238716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Calibri"/>
            </a:endParaRPr>
          </a:p>
        </p:txBody>
      </p:sp>
      <p:sp>
        <p:nvSpPr>
          <p:cNvPr id="105" name="PlaceHolder 2"/>
          <p:cNvSpPr>
            <a:spLocks noGrp="1"/>
          </p:cNvSpPr>
          <p:nvPr>
            <p:ph/>
          </p:nvPr>
        </p:nvSpPr>
        <p:spPr>
          <a:xfrm>
            <a:off x="457200" y="1604520"/>
            <a:ext cx="4015800" cy="1896840"/>
          </a:xfrm>
          <a:prstGeom prst="rect">
            <a:avLst/>
          </a:prstGeom>
          <a:noFill/>
          <a:ln w="0">
            <a:noFill/>
          </a:ln>
        </p:spPr>
        <p:txBody>
          <a:bodyPr lIns="0" rIns="0" tIns="0" bIns="0" anchor="t">
            <a:normAutofit/>
          </a:bodyPr>
          <a:p>
            <a:pPr indent="0">
              <a:lnSpc>
                <a:spcPct val="90000"/>
              </a:lnSpc>
              <a:spcBef>
                <a:spcPts val="1417"/>
              </a:spcBef>
              <a:buNone/>
            </a:pPr>
            <a:endParaRPr b="0" lang="en-US" sz="2100" spc="-1" strike="noStrike">
              <a:solidFill>
                <a:srgbClr val="000000"/>
              </a:solidFill>
              <a:latin typeface="Calibri"/>
            </a:endParaRPr>
          </a:p>
        </p:txBody>
      </p:sp>
      <p:sp>
        <p:nvSpPr>
          <p:cNvPr id="106" name="PlaceHolder 3"/>
          <p:cNvSpPr>
            <a:spLocks noGrp="1"/>
          </p:cNvSpPr>
          <p:nvPr>
            <p:ph/>
          </p:nvPr>
        </p:nvSpPr>
        <p:spPr>
          <a:xfrm>
            <a:off x="4674240" y="1604520"/>
            <a:ext cx="4015800" cy="1896840"/>
          </a:xfrm>
          <a:prstGeom prst="rect">
            <a:avLst/>
          </a:prstGeom>
          <a:noFill/>
          <a:ln w="0">
            <a:noFill/>
          </a:ln>
        </p:spPr>
        <p:txBody>
          <a:bodyPr lIns="0" rIns="0" tIns="0" bIns="0" anchor="t">
            <a:normAutofit/>
          </a:bodyPr>
          <a:p>
            <a:pPr indent="0">
              <a:lnSpc>
                <a:spcPct val="90000"/>
              </a:lnSpc>
              <a:spcBef>
                <a:spcPts val="1417"/>
              </a:spcBef>
              <a:buNone/>
            </a:pPr>
            <a:endParaRPr b="0" lang="en-US" sz="2100" spc="-1" strike="noStrike">
              <a:solidFill>
                <a:srgbClr val="000000"/>
              </a:solidFill>
              <a:latin typeface="Calibri"/>
            </a:endParaRPr>
          </a:p>
        </p:txBody>
      </p:sp>
      <p:sp>
        <p:nvSpPr>
          <p:cNvPr id="107" name="PlaceHolder 4"/>
          <p:cNvSpPr>
            <a:spLocks noGrp="1"/>
          </p:cNvSpPr>
          <p:nvPr>
            <p:ph/>
          </p:nvPr>
        </p:nvSpPr>
        <p:spPr>
          <a:xfrm>
            <a:off x="457200" y="3682080"/>
            <a:ext cx="8229240" cy="1896840"/>
          </a:xfrm>
          <a:prstGeom prst="rect">
            <a:avLst/>
          </a:prstGeom>
          <a:noFill/>
          <a:ln w="0">
            <a:noFill/>
          </a:ln>
        </p:spPr>
        <p:txBody>
          <a:bodyPr lIns="0" rIns="0" tIns="0" bIns="0" anchor="t">
            <a:normAutofit/>
          </a:bodyPr>
          <a:p>
            <a:pPr indent="0">
              <a:lnSpc>
                <a:spcPct val="90000"/>
              </a:lnSpc>
              <a:spcBef>
                <a:spcPts val="1417"/>
              </a:spcBef>
              <a:buNone/>
            </a:pPr>
            <a:endParaRPr b="0" lang="en-US" sz="2100" spc="-1" strike="noStrike">
              <a:solidFill>
                <a:srgbClr val="000000"/>
              </a:solidFill>
              <a:latin typeface="Calibri"/>
            </a:endParaRPr>
          </a:p>
        </p:txBody>
      </p:sp>
      <p:sp>
        <p:nvSpPr>
          <p:cNvPr id="6" name="PlaceHolder 5"/>
          <p:cNvSpPr>
            <a:spLocks noGrp="1"/>
          </p:cNvSpPr>
          <p:nvPr>
            <p:ph type="ftr" idx="8"/>
          </p:nvPr>
        </p:nvSpPr>
        <p:spPr/>
        <p:txBody>
          <a:bodyPr/>
          <a:p>
            <a:r>
              <a:t>Footer</a:t>
            </a:r>
          </a:p>
        </p:txBody>
      </p:sp>
      <p:sp>
        <p:nvSpPr>
          <p:cNvPr id="7" name="PlaceHolder 6"/>
          <p:cNvSpPr>
            <a:spLocks noGrp="1"/>
          </p:cNvSpPr>
          <p:nvPr>
            <p:ph type="sldNum" idx="9"/>
          </p:nvPr>
        </p:nvSpPr>
        <p:spPr/>
        <p:txBody>
          <a:bodyPr/>
          <a:p>
            <a:fld id="{82859447-F65B-42A6-AA57-75423395AC5F}" type="slidenum">
              <a:t>&lt;#&gt;</a:t>
            </a:fld>
          </a:p>
        </p:txBody>
      </p:sp>
      <p:sp>
        <p:nvSpPr>
          <p:cNvPr id="8" name="PlaceHolder 7"/>
          <p:cNvSpPr>
            <a:spLocks noGrp="1"/>
          </p:cNvSpPr>
          <p:nvPr>
            <p:ph type="dt" idx="7"/>
          </p:nvPr>
        </p:nvSpPr>
        <p:spPr/>
        <p:txBody>
          <a:bodyPr/>
          <a:p>
            <a:r>
              <a:rPr lang="en-US"/>
              <a:t/>
            </a: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08" name="PlaceHolder 1"/>
          <p:cNvSpPr>
            <a:spLocks noGrp="1"/>
          </p:cNvSpPr>
          <p:nvPr>
            <p:ph type="title"/>
          </p:nvPr>
        </p:nvSpPr>
        <p:spPr>
          <a:xfrm>
            <a:off x="1143000" y="1122480"/>
            <a:ext cx="6857640" cy="238716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Calibri"/>
            </a:endParaRPr>
          </a:p>
        </p:txBody>
      </p:sp>
      <p:sp>
        <p:nvSpPr>
          <p:cNvPr id="109" name="PlaceHolder 2"/>
          <p:cNvSpPr>
            <a:spLocks noGrp="1"/>
          </p:cNvSpPr>
          <p:nvPr>
            <p:ph/>
          </p:nvPr>
        </p:nvSpPr>
        <p:spPr>
          <a:xfrm>
            <a:off x="457200" y="1604520"/>
            <a:ext cx="8229240" cy="1896840"/>
          </a:xfrm>
          <a:prstGeom prst="rect">
            <a:avLst/>
          </a:prstGeom>
          <a:noFill/>
          <a:ln w="0">
            <a:noFill/>
          </a:ln>
        </p:spPr>
        <p:txBody>
          <a:bodyPr lIns="0" rIns="0" tIns="0" bIns="0" anchor="t">
            <a:normAutofit/>
          </a:bodyPr>
          <a:p>
            <a:pPr indent="0">
              <a:lnSpc>
                <a:spcPct val="90000"/>
              </a:lnSpc>
              <a:spcBef>
                <a:spcPts val="1417"/>
              </a:spcBef>
              <a:buNone/>
            </a:pPr>
            <a:endParaRPr b="0" lang="en-US" sz="2100" spc="-1" strike="noStrike">
              <a:solidFill>
                <a:srgbClr val="000000"/>
              </a:solidFill>
              <a:latin typeface="Calibri"/>
            </a:endParaRPr>
          </a:p>
        </p:txBody>
      </p:sp>
      <p:sp>
        <p:nvSpPr>
          <p:cNvPr id="110" name="PlaceHolder 3"/>
          <p:cNvSpPr>
            <a:spLocks noGrp="1"/>
          </p:cNvSpPr>
          <p:nvPr>
            <p:ph/>
          </p:nvPr>
        </p:nvSpPr>
        <p:spPr>
          <a:xfrm>
            <a:off x="457200" y="3682080"/>
            <a:ext cx="8229240" cy="1896840"/>
          </a:xfrm>
          <a:prstGeom prst="rect">
            <a:avLst/>
          </a:prstGeom>
          <a:noFill/>
          <a:ln w="0">
            <a:noFill/>
          </a:ln>
        </p:spPr>
        <p:txBody>
          <a:bodyPr lIns="0" rIns="0" tIns="0" bIns="0" anchor="t">
            <a:normAutofit/>
          </a:bodyPr>
          <a:p>
            <a:pPr indent="0">
              <a:lnSpc>
                <a:spcPct val="90000"/>
              </a:lnSpc>
              <a:spcBef>
                <a:spcPts val="1417"/>
              </a:spcBef>
              <a:buNone/>
            </a:pPr>
            <a:endParaRPr b="0" lang="en-US" sz="2100" spc="-1" strike="noStrike">
              <a:solidFill>
                <a:srgbClr val="000000"/>
              </a:solidFill>
              <a:latin typeface="Calibri"/>
            </a:endParaRPr>
          </a:p>
        </p:txBody>
      </p:sp>
      <p:sp>
        <p:nvSpPr>
          <p:cNvPr id="5" name="PlaceHolder 4"/>
          <p:cNvSpPr>
            <a:spLocks noGrp="1"/>
          </p:cNvSpPr>
          <p:nvPr>
            <p:ph type="ftr" idx="8"/>
          </p:nvPr>
        </p:nvSpPr>
        <p:spPr/>
        <p:txBody>
          <a:bodyPr/>
          <a:p>
            <a:r>
              <a:t>Footer</a:t>
            </a:r>
          </a:p>
        </p:txBody>
      </p:sp>
      <p:sp>
        <p:nvSpPr>
          <p:cNvPr id="6" name="PlaceHolder 5"/>
          <p:cNvSpPr>
            <a:spLocks noGrp="1"/>
          </p:cNvSpPr>
          <p:nvPr>
            <p:ph type="sldNum" idx="9"/>
          </p:nvPr>
        </p:nvSpPr>
        <p:spPr/>
        <p:txBody>
          <a:bodyPr/>
          <a:p>
            <a:fld id="{A0CB83D5-81D2-4AA5-AE08-E1DBC0549812}" type="slidenum">
              <a:t>&lt;#&gt;</a:t>
            </a:fld>
          </a:p>
        </p:txBody>
      </p:sp>
      <p:sp>
        <p:nvSpPr>
          <p:cNvPr id="7" name="PlaceHolder 6"/>
          <p:cNvSpPr>
            <a:spLocks noGrp="1"/>
          </p:cNvSpPr>
          <p:nvPr>
            <p:ph type="dt" idx="7"/>
          </p:nvPr>
        </p:nvSpPr>
        <p:spPr/>
        <p:txBody>
          <a:bodyPr/>
          <a:p>
            <a:r>
              <a:rPr lang="en-US"/>
              <a:t/>
            </a: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11" name="PlaceHolder 1"/>
          <p:cNvSpPr>
            <a:spLocks noGrp="1"/>
          </p:cNvSpPr>
          <p:nvPr>
            <p:ph type="title"/>
          </p:nvPr>
        </p:nvSpPr>
        <p:spPr>
          <a:xfrm>
            <a:off x="1143000" y="1122480"/>
            <a:ext cx="6857640" cy="238716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Calibri"/>
            </a:endParaRPr>
          </a:p>
        </p:txBody>
      </p:sp>
      <p:sp>
        <p:nvSpPr>
          <p:cNvPr id="112" name="PlaceHolder 2"/>
          <p:cNvSpPr>
            <a:spLocks noGrp="1"/>
          </p:cNvSpPr>
          <p:nvPr>
            <p:ph/>
          </p:nvPr>
        </p:nvSpPr>
        <p:spPr>
          <a:xfrm>
            <a:off x="457200" y="1604520"/>
            <a:ext cx="4015800" cy="1896840"/>
          </a:xfrm>
          <a:prstGeom prst="rect">
            <a:avLst/>
          </a:prstGeom>
          <a:noFill/>
          <a:ln w="0">
            <a:noFill/>
          </a:ln>
        </p:spPr>
        <p:txBody>
          <a:bodyPr lIns="0" rIns="0" tIns="0" bIns="0" anchor="t">
            <a:normAutofit/>
          </a:bodyPr>
          <a:p>
            <a:pPr indent="0">
              <a:lnSpc>
                <a:spcPct val="90000"/>
              </a:lnSpc>
              <a:spcBef>
                <a:spcPts val="1417"/>
              </a:spcBef>
              <a:buNone/>
            </a:pPr>
            <a:endParaRPr b="0" lang="en-US" sz="2100" spc="-1" strike="noStrike">
              <a:solidFill>
                <a:srgbClr val="000000"/>
              </a:solidFill>
              <a:latin typeface="Calibri"/>
            </a:endParaRPr>
          </a:p>
        </p:txBody>
      </p:sp>
      <p:sp>
        <p:nvSpPr>
          <p:cNvPr id="113" name="PlaceHolder 3"/>
          <p:cNvSpPr>
            <a:spLocks noGrp="1"/>
          </p:cNvSpPr>
          <p:nvPr>
            <p:ph/>
          </p:nvPr>
        </p:nvSpPr>
        <p:spPr>
          <a:xfrm>
            <a:off x="4674240" y="1604520"/>
            <a:ext cx="4015800" cy="1896840"/>
          </a:xfrm>
          <a:prstGeom prst="rect">
            <a:avLst/>
          </a:prstGeom>
          <a:noFill/>
          <a:ln w="0">
            <a:noFill/>
          </a:ln>
        </p:spPr>
        <p:txBody>
          <a:bodyPr lIns="0" rIns="0" tIns="0" bIns="0" anchor="t">
            <a:normAutofit/>
          </a:bodyPr>
          <a:p>
            <a:pPr indent="0">
              <a:lnSpc>
                <a:spcPct val="90000"/>
              </a:lnSpc>
              <a:spcBef>
                <a:spcPts val="1417"/>
              </a:spcBef>
              <a:buNone/>
            </a:pPr>
            <a:endParaRPr b="0" lang="en-US" sz="2100" spc="-1" strike="noStrike">
              <a:solidFill>
                <a:srgbClr val="000000"/>
              </a:solidFill>
              <a:latin typeface="Calibri"/>
            </a:endParaRPr>
          </a:p>
        </p:txBody>
      </p:sp>
      <p:sp>
        <p:nvSpPr>
          <p:cNvPr id="114" name="PlaceHolder 4"/>
          <p:cNvSpPr>
            <a:spLocks noGrp="1"/>
          </p:cNvSpPr>
          <p:nvPr>
            <p:ph/>
          </p:nvPr>
        </p:nvSpPr>
        <p:spPr>
          <a:xfrm>
            <a:off x="457200" y="3682080"/>
            <a:ext cx="4015800" cy="1896840"/>
          </a:xfrm>
          <a:prstGeom prst="rect">
            <a:avLst/>
          </a:prstGeom>
          <a:noFill/>
          <a:ln w="0">
            <a:noFill/>
          </a:ln>
        </p:spPr>
        <p:txBody>
          <a:bodyPr lIns="0" rIns="0" tIns="0" bIns="0" anchor="t">
            <a:normAutofit/>
          </a:bodyPr>
          <a:p>
            <a:pPr indent="0">
              <a:lnSpc>
                <a:spcPct val="90000"/>
              </a:lnSpc>
              <a:spcBef>
                <a:spcPts val="1417"/>
              </a:spcBef>
              <a:buNone/>
            </a:pPr>
            <a:endParaRPr b="0" lang="en-US" sz="2100" spc="-1" strike="noStrike">
              <a:solidFill>
                <a:srgbClr val="000000"/>
              </a:solidFill>
              <a:latin typeface="Calibri"/>
            </a:endParaRPr>
          </a:p>
        </p:txBody>
      </p:sp>
      <p:sp>
        <p:nvSpPr>
          <p:cNvPr id="115" name="PlaceHolder 5"/>
          <p:cNvSpPr>
            <a:spLocks noGrp="1"/>
          </p:cNvSpPr>
          <p:nvPr>
            <p:ph/>
          </p:nvPr>
        </p:nvSpPr>
        <p:spPr>
          <a:xfrm>
            <a:off x="4674240" y="3682080"/>
            <a:ext cx="4015800" cy="1896840"/>
          </a:xfrm>
          <a:prstGeom prst="rect">
            <a:avLst/>
          </a:prstGeom>
          <a:noFill/>
          <a:ln w="0">
            <a:noFill/>
          </a:ln>
        </p:spPr>
        <p:txBody>
          <a:bodyPr lIns="0" rIns="0" tIns="0" bIns="0" anchor="t">
            <a:normAutofit/>
          </a:bodyPr>
          <a:p>
            <a:pPr indent="0">
              <a:lnSpc>
                <a:spcPct val="90000"/>
              </a:lnSpc>
              <a:spcBef>
                <a:spcPts val="1417"/>
              </a:spcBef>
              <a:buNone/>
            </a:pPr>
            <a:endParaRPr b="0" lang="en-US" sz="2100" spc="-1" strike="noStrike">
              <a:solidFill>
                <a:srgbClr val="000000"/>
              </a:solidFill>
              <a:latin typeface="Calibri"/>
            </a:endParaRPr>
          </a:p>
        </p:txBody>
      </p:sp>
      <p:sp>
        <p:nvSpPr>
          <p:cNvPr id="7" name="PlaceHolder 6"/>
          <p:cNvSpPr>
            <a:spLocks noGrp="1"/>
          </p:cNvSpPr>
          <p:nvPr>
            <p:ph type="ftr" idx="8"/>
          </p:nvPr>
        </p:nvSpPr>
        <p:spPr/>
        <p:txBody>
          <a:bodyPr/>
          <a:p>
            <a:r>
              <a:t>Footer</a:t>
            </a:r>
          </a:p>
        </p:txBody>
      </p:sp>
      <p:sp>
        <p:nvSpPr>
          <p:cNvPr id="8" name="PlaceHolder 7"/>
          <p:cNvSpPr>
            <a:spLocks noGrp="1"/>
          </p:cNvSpPr>
          <p:nvPr>
            <p:ph type="sldNum" idx="9"/>
          </p:nvPr>
        </p:nvSpPr>
        <p:spPr/>
        <p:txBody>
          <a:bodyPr/>
          <a:p>
            <a:fld id="{8B8CDCE6-A3F0-4D06-8686-04828715879A}" type="slidenum">
              <a:t>&lt;#&gt;</a:t>
            </a:fld>
          </a:p>
        </p:txBody>
      </p:sp>
      <p:sp>
        <p:nvSpPr>
          <p:cNvPr id="9" name="PlaceHolder 8"/>
          <p:cNvSpPr>
            <a:spLocks noGrp="1"/>
          </p:cNvSpPr>
          <p:nvPr>
            <p:ph type="dt" idx="7"/>
          </p:nvPr>
        </p:nvSpPr>
        <p:spPr/>
        <p:txBody>
          <a:bodyPr/>
          <a:p>
            <a:r>
              <a:rPr lang="en-US"/>
              <a:t/>
            </a: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16" name="PlaceHolder 1"/>
          <p:cNvSpPr>
            <a:spLocks noGrp="1"/>
          </p:cNvSpPr>
          <p:nvPr>
            <p:ph type="title"/>
          </p:nvPr>
        </p:nvSpPr>
        <p:spPr>
          <a:xfrm>
            <a:off x="1143000" y="1122480"/>
            <a:ext cx="6857640" cy="238716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Calibri"/>
            </a:endParaRPr>
          </a:p>
        </p:txBody>
      </p:sp>
      <p:sp>
        <p:nvSpPr>
          <p:cNvPr id="117" name="PlaceHolder 2"/>
          <p:cNvSpPr>
            <a:spLocks noGrp="1"/>
          </p:cNvSpPr>
          <p:nvPr>
            <p:ph/>
          </p:nvPr>
        </p:nvSpPr>
        <p:spPr>
          <a:xfrm>
            <a:off x="457200" y="1604520"/>
            <a:ext cx="2649600" cy="1896840"/>
          </a:xfrm>
          <a:prstGeom prst="rect">
            <a:avLst/>
          </a:prstGeom>
          <a:noFill/>
          <a:ln w="0">
            <a:noFill/>
          </a:ln>
        </p:spPr>
        <p:txBody>
          <a:bodyPr lIns="0" rIns="0" tIns="0" bIns="0" anchor="t">
            <a:normAutofit/>
          </a:bodyPr>
          <a:p>
            <a:pPr indent="0">
              <a:lnSpc>
                <a:spcPct val="90000"/>
              </a:lnSpc>
              <a:spcBef>
                <a:spcPts val="1417"/>
              </a:spcBef>
              <a:buNone/>
            </a:pPr>
            <a:endParaRPr b="0" lang="en-US" sz="2100" spc="-1" strike="noStrike">
              <a:solidFill>
                <a:srgbClr val="000000"/>
              </a:solidFill>
              <a:latin typeface="Calibri"/>
            </a:endParaRPr>
          </a:p>
        </p:txBody>
      </p:sp>
      <p:sp>
        <p:nvSpPr>
          <p:cNvPr id="118" name="PlaceHolder 3"/>
          <p:cNvSpPr>
            <a:spLocks noGrp="1"/>
          </p:cNvSpPr>
          <p:nvPr>
            <p:ph/>
          </p:nvPr>
        </p:nvSpPr>
        <p:spPr>
          <a:xfrm>
            <a:off x="3239640" y="1604520"/>
            <a:ext cx="2649600" cy="1896840"/>
          </a:xfrm>
          <a:prstGeom prst="rect">
            <a:avLst/>
          </a:prstGeom>
          <a:noFill/>
          <a:ln w="0">
            <a:noFill/>
          </a:ln>
        </p:spPr>
        <p:txBody>
          <a:bodyPr lIns="0" rIns="0" tIns="0" bIns="0" anchor="t">
            <a:normAutofit/>
          </a:bodyPr>
          <a:p>
            <a:pPr indent="0">
              <a:lnSpc>
                <a:spcPct val="90000"/>
              </a:lnSpc>
              <a:spcBef>
                <a:spcPts val="1417"/>
              </a:spcBef>
              <a:buNone/>
            </a:pPr>
            <a:endParaRPr b="0" lang="en-US" sz="2100" spc="-1" strike="noStrike">
              <a:solidFill>
                <a:srgbClr val="000000"/>
              </a:solidFill>
              <a:latin typeface="Calibri"/>
            </a:endParaRPr>
          </a:p>
        </p:txBody>
      </p:sp>
      <p:sp>
        <p:nvSpPr>
          <p:cNvPr id="119" name="PlaceHolder 4"/>
          <p:cNvSpPr>
            <a:spLocks noGrp="1"/>
          </p:cNvSpPr>
          <p:nvPr>
            <p:ph/>
          </p:nvPr>
        </p:nvSpPr>
        <p:spPr>
          <a:xfrm>
            <a:off x="6022080" y="1604520"/>
            <a:ext cx="2649600" cy="1896840"/>
          </a:xfrm>
          <a:prstGeom prst="rect">
            <a:avLst/>
          </a:prstGeom>
          <a:noFill/>
          <a:ln w="0">
            <a:noFill/>
          </a:ln>
        </p:spPr>
        <p:txBody>
          <a:bodyPr lIns="0" rIns="0" tIns="0" bIns="0" anchor="t">
            <a:normAutofit/>
          </a:bodyPr>
          <a:p>
            <a:pPr indent="0">
              <a:lnSpc>
                <a:spcPct val="90000"/>
              </a:lnSpc>
              <a:spcBef>
                <a:spcPts val="1417"/>
              </a:spcBef>
              <a:buNone/>
            </a:pPr>
            <a:endParaRPr b="0" lang="en-US" sz="2100" spc="-1" strike="noStrike">
              <a:solidFill>
                <a:srgbClr val="000000"/>
              </a:solidFill>
              <a:latin typeface="Calibri"/>
            </a:endParaRPr>
          </a:p>
        </p:txBody>
      </p:sp>
      <p:sp>
        <p:nvSpPr>
          <p:cNvPr id="120" name="PlaceHolder 5"/>
          <p:cNvSpPr>
            <a:spLocks noGrp="1"/>
          </p:cNvSpPr>
          <p:nvPr>
            <p:ph/>
          </p:nvPr>
        </p:nvSpPr>
        <p:spPr>
          <a:xfrm>
            <a:off x="457200" y="3682080"/>
            <a:ext cx="2649600" cy="1896840"/>
          </a:xfrm>
          <a:prstGeom prst="rect">
            <a:avLst/>
          </a:prstGeom>
          <a:noFill/>
          <a:ln w="0">
            <a:noFill/>
          </a:ln>
        </p:spPr>
        <p:txBody>
          <a:bodyPr lIns="0" rIns="0" tIns="0" bIns="0" anchor="t">
            <a:normAutofit/>
          </a:bodyPr>
          <a:p>
            <a:pPr indent="0">
              <a:lnSpc>
                <a:spcPct val="90000"/>
              </a:lnSpc>
              <a:spcBef>
                <a:spcPts val="1417"/>
              </a:spcBef>
              <a:buNone/>
            </a:pPr>
            <a:endParaRPr b="0" lang="en-US" sz="2100" spc="-1" strike="noStrike">
              <a:solidFill>
                <a:srgbClr val="000000"/>
              </a:solidFill>
              <a:latin typeface="Calibri"/>
            </a:endParaRPr>
          </a:p>
        </p:txBody>
      </p:sp>
      <p:sp>
        <p:nvSpPr>
          <p:cNvPr id="121" name="PlaceHolder 6"/>
          <p:cNvSpPr>
            <a:spLocks noGrp="1"/>
          </p:cNvSpPr>
          <p:nvPr>
            <p:ph/>
          </p:nvPr>
        </p:nvSpPr>
        <p:spPr>
          <a:xfrm>
            <a:off x="3239640" y="3682080"/>
            <a:ext cx="2649600" cy="1896840"/>
          </a:xfrm>
          <a:prstGeom prst="rect">
            <a:avLst/>
          </a:prstGeom>
          <a:noFill/>
          <a:ln w="0">
            <a:noFill/>
          </a:ln>
        </p:spPr>
        <p:txBody>
          <a:bodyPr lIns="0" rIns="0" tIns="0" bIns="0" anchor="t">
            <a:normAutofit/>
          </a:bodyPr>
          <a:p>
            <a:pPr indent="0">
              <a:lnSpc>
                <a:spcPct val="90000"/>
              </a:lnSpc>
              <a:spcBef>
                <a:spcPts val="1417"/>
              </a:spcBef>
              <a:buNone/>
            </a:pPr>
            <a:endParaRPr b="0" lang="en-US" sz="2100" spc="-1" strike="noStrike">
              <a:solidFill>
                <a:srgbClr val="000000"/>
              </a:solidFill>
              <a:latin typeface="Calibri"/>
            </a:endParaRPr>
          </a:p>
        </p:txBody>
      </p:sp>
      <p:sp>
        <p:nvSpPr>
          <p:cNvPr id="122" name="PlaceHolder 7"/>
          <p:cNvSpPr>
            <a:spLocks noGrp="1"/>
          </p:cNvSpPr>
          <p:nvPr>
            <p:ph/>
          </p:nvPr>
        </p:nvSpPr>
        <p:spPr>
          <a:xfrm>
            <a:off x="6022080" y="3682080"/>
            <a:ext cx="2649600" cy="1896840"/>
          </a:xfrm>
          <a:prstGeom prst="rect">
            <a:avLst/>
          </a:prstGeom>
          <a:noFill/>
          <a:ln w="0">
            <a:noFill/>
          </a:ln>
        </p:spPr>
        <p:txBody>
          <a:bodyPr lIns="0" rIns="0" tIns="0" bIns="0" anchor="t">
            <a:normAutofit/>
          </a:bodyPr>
          <a:p>
            <a:pPr indent="0">
              <a:lnSpc>
                <a:spcPct val="90000"/>
              </a:lnSpc>
              <a:spcBef>
                <a:spcPts val="1417"/>
              </a:spcBef>
              <a:buNone/>
            </a:pPr>
            <a:endParaRPr b="0" lang="en-US" sz="2100" spc="-1" strike="noStrike">
              <a:solidFill>
                <a:srgbClr val="000000"/>
              </a:solidFill>
              <a:latin typeface="Calibri"/>
            </a:endParaRPr>
          </a:p>
        </p:txBody>
      </p:sp>
      <p:sp>
        <p:nvSpPr>
          <p:cNvPr id="9" name="PlaceHolder 8"/>
          <p:cNvSpPr>
            <a:spLocks noGrp="1"/>
          </p:cNvSpPr>
          <p:nvPr>
            <p:ph type="ftr" idx="8"/>
          </p:nvPr>
        </p:nvSpPr>
        <p:spPr/>
        <p:txBody>
          <a:bodyPr/>
          <a:p>
            <a:r>
              <a:t>Footer</a:t>
            </a:r>
          </a:p>
        </p:txBody>
      </p:sp>
      <p:sp>
        <p:nvSpPr>
          <p:cNvPr id="10" name="PlaceHolder 9"/>
          <p:cNvSpPr>
            <a:spLocks noGrp="1"/>
          </p:cNvSpPr>
          <p:nvPr>
            <p:ph type="sldNum" idx="9"/>
          </p:nvPr>
        </p:nvSpPr>
        <p:spPr/>
        <p:txBody>
          <a:bodyPr/>
          <a:p>
            <a:fld id="{8656202B-E237-4D60-9D41-57319C83768F}" type="slidenum">
              <a:t>&lt;#&gt;</a:t>
            </a:fld>
          </a:p>
        </p:txBody>
      </p:sp>
      <p:sp>
        <p:nvSpPr>
          <p:cNvPr id="11" name="PlaceHolder 10"/>
          <p:cNvSpPr>
            <a:spLocks noGrp="1"/>
          </p:cNvSpPr>
          <p:nvPr>
            <p:ph type="dt" idx="7"/>
          </p:nvPr>
        </p:nvSpPr>
        <p:spPr/>
        <p:txBody>
          <a:bodyPr/>
          <a:p>
            <a:r>
              <a:rPr lang="en-US"/>
              <a:t/>
            </a: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1143000" y="1122480"/>
            <a:ext cx="6857640" cy="238716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Calibri"/>
            </a:endParaRPr>
          </a:p>
        </p:txBody>
      </p:sp>
      <p:sp>
        <p:nvSpPr>
          <p:cNvPr id="10" name="PlaceHolder 2"/>
          <p:cNvSpPr>
            <a:spLocks noGrp="1"/>
          </p:cNvSpPr>
          <p:nvPr>
            <p:ph/>
          </p:nvPr>
        </p:nvSpPr>
        <p:spPr>
          <a:xfrm>
            <a:off x="457200" y="1604520"/>
            <a:ext cx="4015800" cy="3977280"/>
          </a:xfrm>
          <a:prstGeom prst="rect">
            <a:avLst/>
          </a:prstGeom>
          <a:noFill/>
          <a:ln w="0">
            <a:noFill/>
          </a:ln>
        </p:spPr>
        <p:txBody>
          <a:bodyPr lIns="0" rIns="0" tIns="0" bIns="0" anchor="t">
            <a:normAutofit/>
          </a:bodyPr>
          <a:p>
            <a:pPr indent="0">
              <a:lnSpc>
                <a:spcPct val="90000"/>
              </a:lnSpc>
              <a:spcBef>
                <a:spcPts val="1417"/>
              </a:spcBef>
              <a:buNone/>
            </a:pPr>
            <a:endParaRPr b="0" lang="en-US" sz="2100" spc="-1" strike="noStrike">
              <a:solidFill>
                <a:srgbClr val="000000"/>
              </a:solidFill>
              <a:latin typeface="Calibri"/>
            </a:endParaRPr>
          </a:p>
        </p:txBody>
      </p:sp>
      <p:sp>
        <p:nvSpPr>
          <p:cNvPr id="11" name="PlaceHolder 3"/>
          <p:cNvSpPr>
            <a:spLocks noGrp="1"/>
          </p:cNvSpPr>
          <p:nvPr>
            <p:ph/>
          </p:nvPr>
        </p:nvSpPr>
        <p:spPr>
          <a:xfrm>
            <a:off x="4674240" y="1604520"/>
            <a:ext cx="4015800" cy="3977280"/>
          </a:xfrm>
          <a:prstGeom prst="rect">
            <a:avLst/>
          </a:prstGeom>
          <a:noFill/>
          <a:ln w="0">
            <a:noFill/>
          </a:ln>
        </p:spPr>
        <p:txBody>
          <a:bodyPr lIns="0" rIns="0" tIns="0" bIns="0" anchor="t">
            <a:normAutofit/>
          </a:bodyPr>
          <a:p>
            <a:pPr indent="0">
              <a:lnSpc>
                <a:spcPct val="90000"/>
              </a:lnSpc>
              <a:spcBef>
                <a:spcPts val="1417"/>
              </a:spcBef>
              <a:buNone/>
            </a:pPr>
            <a:endParaRPr b="0" lang="en-US" sz="2100" spc="-1" strike="noStrike">
              <a:solidFill>
                <a:srgbClr val="000000"/>
              </a:solidFill>
              <a:latin typeface="Calibri"/>
            </a:endParaRPr>
          </a:p>
        </p:txBody>
      </p:sp>
      <p:sp>
        <p:nvSpPr>
          <p:cNvPr id="5" name="PlaceHolder 4"/>
          <p:cNvSpPr>
            <a:spLocks noGrp="1"/>
          </p:cNvSpPr>
          <p:nvPr>
            <p:ph type="ftr" idx="2"/>
          </p:nvPr>
        </p:nvSpPr>
        <p:spPr/>
        <p:txBody>
          <a:bodyPr/>
          <a:p>
            <a:r>
              <a:t>Footer</a:t>
            </a:r>
          </a:p>
        </p:txBody>
      </p:sp>
      <p:sp>
        <p:nvSpPr>
          <p:cNvPr id="6" name="PlaceHolder 5"/>
          <p:cNvSpPr>
            <a:spLocks noGrp="1"/>
          </p:cNvSpPr>
          <p:nvPr>
            <p:ph type="sldNum" idx="3"/>
          </p:nvPr>
        </p:nvSpPr>
        <p:spPr/>
        <p:txBody>
          <a:bodyPr/>
          <a:p>
            <a:fld id="{4437ADF6-82E7-4977-9FF0-A08F81BB2D20}" type="slidenum">
              <a:t>&lt;#&gt;</a:t>
            </a:fld>
          </a:p>
        </p:txBody>
      </p:sp>
      <p:sp>
        <p:nvSpPr>
          <p:cNvPr id="7" name="PlaceHolder 6"/>
          <p:cNvSpPr>
            <a:spLocks noGrp="1"/>
          </p:cNvSpPr>
          <p:nvPr>
            <p:ph type="dt" idx="1"/>
          </p:nvPr>
        </p:nvSpPr>
        <p:spPr/>
        <p:txBody>
          <a:bodyPr/>
          <a:p>
            <a:r>
              <a:rPr lang="en-US"/>
              <a:t/>
            </a: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1143000" y="1122480"/>
            <a:ext cx="6857640" cy="238716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Calibri"/>
            </a:endParaRPr>
          </a:p>
        </p:txBody>
      </p:sp>
      <p:sp>
        <p:nvSpPr>
          <p:cNvPr id="3" name="PlaceHolder 2"/>
          <p:cNvSpPr>
            <a:spLocks noGrp="1"/>
          </p:cNvSpPr>
          <p:nvPr>
            <p:ph type="ftr" idx="2"/>
          </p:nvPr>
        </p:nvSpPr>
        <p:spPr/>
        <p:txBody>
          <a:bodyPr/>
          <a:p>
            <a:r>
              <a:t>Footer</a:t>
            </a:r>
          </a:p>
        </p:txBody>
      </p:sp>
      <p:sp>
        <p:nvSpPr>
          <p:cNvPr id="4" name="PlaceHolder 3"/>
          <p:cNvSpPr>
            <a:spLocks noGrp="1"/>
          </p:cNvSpPr>
          <p:nvPr>
            <p:ph type="sldNum" idx="3"/>
          </p:nvPr>
        </p:nvSpPr>
        <p:spPr/>
        <p:txBody>
          <a:bodyPr/>
          <a:p>
            <a:fld id="{C1B49D71-6EF1-416A-8B09-866DA60201E7}" type="slidenum">
              <a:t>&lt;#&gt;</a:t>
            </a:fld>
          </a:p>
        </p:txBody>
      </p:sp>
      <p:sp>
        <p:nvSpPr>
          <p:cNvPr id="5" name="PlaceHolder 4"/>
          <p:cNvSpPr>
            <a:spLocks noGrp="1"/>
          </p:cNvSpPr>
          <p:nvPr>
            <p:ph type="dt" idx="1"/>
          </p:nvPr>
        </p:nvSpPr>
        <p:spPr/>
        <p:txBody>
          <a:bodyPr/>
          <a:p>
            <a:r>
              <a:rPr lang="en-US"/>
              <a:t/>
            </a: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1143000" y="1122480"/>
            <a:ext cx="6857640" cy="11066760"/>
          </a:xfrm>
          <a:prstGeom prst="rect">
            <a:avLst/>
          </a:prstGeom>
          <a:noFill/>
          <a:ln w="0">
            <a:noFill/>
          </a:ln>
        </p:spPr>
        <p:txBody>
          <a:bodyPr lIns="0" rIns="0" tIns="0" bIns="0" anchor="ctr">
            <a:noAutofit/>
          </a:bodyPr>
          <a:p>
            <a:pPr algn="ctr"/>
            <a:endParaRPr b="0" lang="en-US" sz="3200" spc="-1" strike="noStrike">
              <a:solidFill>
                <a:srgbClr val="000000"/>
              </a:solidFill>
              <a:latin typeface="Arial"/>
            </a:endParaRPr>
          </a:p>
        </p:txBody>
      </p:sp>
      <p:sp>
        <p:nvSpPr>
          <p:cNvPr id="3" name="PlaceHolder 2"/>
          <p:cNvSpPr>
            <a:spLocks noGrp="1"/>
          </p:cNvSpPr>
          <p:nvPr>
            <p:ph type="ftr" idx="2"/>
          </p:nvPr>
        </p:nvSpPr>
        <p:spPr/>
        <p:txBody>
          <a:bodyPr/>
          <a:p>
            <a:r>
              <a:t>Footer</a:t>
            </a:r>
          </a:p>
        </p:txBody>
      </p:sp>
      <p:sp>
        <p:nvSpPr>
          <p:cNvPr id="4" name="PlaceHolder 3"/>
          <p:cNvSpPr>
            <a:spLocks noGrp="1"/>
          </p:cNvSpPr>
          <p:nvPr>
            <p:ph type="sldNum" idx="3"/>
          </p:nvPr>
        </p:nvSpPr>
        <p:spPr/>
        <p:txBody>
          <a:bodyPr/>
          <a:p>
            <a:fld id="{9052152A-6560-49C0-88FC-C8F5970AE3AD}" type="slidenum">
              <a:t>&lt;#&gt;</a:t>
            </a:fld>
          </a:p>
        </p:txBody>
      </p:sp>
      <p:sp>
        <p:nvSpPr>
          <p:cNvPr id="5" name="PlaceHolder 4"/>
          <p:cNvSpPr>
            <a:spLocks noGrp="1"/>
          </p:cNvSpPr>
          <p:nvPr>
            <p:ph type="dt" idx="1"/>
          </p:nvPr>
        </p:nvSpPr>
        <p:spPr/>
        <p:txBody>
          <a:bodyPr/>
          <a:p>
            <a:r>
              <a:rPr lang="en-US"/>
              <a:t/>
            </a: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1143000" y="1122480"/>
            <a:ext cx="6857640" cy="238716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Calibri"/>
            </a:endParaRPr>
          </a:p>
        </p:txBody>
      </p:sp>
      <p:sp>
        <p:nvSpPr>
          <p:cNvPr id="15" name="PlaceHolder 2"/>
          <p:cNvSpPr>
            <a:spLocks noGrp="1"/>
          </p:cNvSpPr>
          <p:nvPr>
            <p:ph/>
          </p:nvPr>
        </p:nvSpPr>
        <p:spPr>
          <a:xfrm>
            <a:off x="457200" y="1604520"/>
            <a:ext cx="4015800" cy="1896840"/>
          </a:xfrm>
          <a:prstGeom prst="rect">
            <a:avLst/>
          </a:prstGeom>
          <a:noFill/>
          <a:ln w="0">
            <a:noFill/>
          </a:ln>
        </p:spPr>
        <p:txBody>
          <a:bodyPr lIns="0" rIns="0" tIns="0" bIns="0" anchor="t">
            <a:normAutofit/>
          </a:bodyPr>
          <a:p>
            <a:pPr indent="0">
              <a:lnSpc>
                <a:spcPct val="90000"/>
              </a:lnSpc>
              <a:spcBef>
                <a:spcPts val="1417"/>
              </a:spcBef>
              <a:buNone/>
            </a:pPr>
            <a:endParaRPr b="0" lang="en-US" sz="2100" spc="-1" strike="noStrike">
              <a:solidFill>
                <a:srgbClr val="000000"/>
              </a:solidFill>
              <a:latin typeface="Calibri"/>
            </a:endParaRPr>
          </a:p>
        </p:txBody>
      </p:sp>
      <p:sp>
        <p:nvSpPr>
          <p:cNvPr id="16" name="PlaceHolder 3"/>
          <p:cNvSpPr>
            <a:spLocks noGrp="1"/>
          </p:cNvSpPr>
          <p:nvPr>
            <p:ph/>
          </p:nvPr>
        </p:nvSpPr>
        <p:spPr>
          <a:xfrm>
            <a:off x="4674240" y="1604520"/>
            <a:ext cx="4015800" cy="3977280"/>
          </a:xfrm>
          <a:prstGeom prst="rect">
            <a:avLst/>
          </a:prstGeom>
          <a:noFill/>
          <a:ln w="0">
            <a:noFill/>
          </a:ln>
        </p:spPr>
        <p:txBody>
          <a:bodyPr lIns="0" rIns="0" tIns="0" bIns="0" anchor="t">
            <a:normAutofit/>
          </a:bodyPr>
          <a:p>
            <a:pPr indent="0">
              <a:lnSpc>
                <a:spcPct val="90000"/>
              </a:lnSpc>
              <a:spcBef>
                <a:spcPts val="1417"/>
              </a:spcBef>
              <a:buNone/>
            </a:pPr>
            <a:endParaRPr b="0" lang="en-US" sz="2100" spc="-1" strike="noStrike">
              <a:solidFill>
                <a:srgbClr val="000000"/>
              </a:solidFill>
              <a:latin typeface="Calibri"/>
            </a:endParaRPr>
          </a:p>
        </p:txBody>
      </p:sp>
      <p:sp>
        <p:nvSpPr>
          <p:cNvPr id="17" name="PlaceHolder 4"/>
          <p:cNvSpPr>
            <a:spLocks noGrp="1"/>
          </p:cNvSpPr>
          <p:nvPr>
            <p:ph/>
          </p:nvPr>
        </p:nvSpPr>
        <p:spPr>
          <a:xfrm>
            <a:off x="457200" y="3682080"/>
            <a:ext cx="4015800" cy="1896840"/>
          </a:xfrm>
          <a:prstGeom prst="rect">
            <a:avLst/>
          </a:prstGeom>
          <a:noFill/>
          <a:ln w="0">
            <a:noFill/>
          </a:ln>
        </p:spPr>
        <p:txBody>
          <a:bodyPr lIns="0" rIns="0" tIns="0" bIns="0" anchor="t">
            <a:normAutofit/>
          </a:bodyPr>
          <a:p>
            <a:pPr indent="0">
              <a:lnSpc>
                <a:spcPct val="90000"/>
              </a:lnSpc>
              <a:spcBef>
                <a:spcPts val="1417"/>
              </a:spcBef>
              <a:buNone/>
            </a:pPr>
            <a:endParaRPr b="0" lang="en-US" sz="2100" spc="-1" strike="noStrike">
              <a:solidFill>
                <a:srgbClr val="000000"/>
              </a:solidFill>
              <a:latin typeface="Calibri"/>
            </a:endParaRPr>
          </a:p>
        </p:txBody>
      </p:sp>
      <p:sp>
        <p:nvSpPr>
          <p:cNvPr id="6" name="PlaceHolder 5"/>
          <p:cNvSpPr>
            <a:spLocks noGrp="1"/>
          </p:cNvSpPr>
          <p:nvPr>
            <p:ph type="ftr" idx="2"/>
          </p:nvPr>
        </p:nvSpPr>
        <p:spPr/>
        <p:txBody>
          <a:bodyPr/>
          <a:p>
            <a:r>
              <a:t>Footer</a:t>
            </a:r>
          </a:p>
        </p:txBody>
      </p:sp>
      <p:sp>
        <p:nvSpPr>
          <p:cNvPr id="7" name="PlaceHolder 6"/>
          <p:cNvSpPr>
            <a:spLocks noGrp="1"/>
          </p:cNvSpPr>
          <p:nvPr>
            <p:ph type="sldNum" idx="3"/>
          </p:nvPr>
        </p:nvSpPr>
        <p:spPr/>
        <p:txBody>
          <a:bodyPr/>
          <a:p>
            <a:fld id="{52D53908-D4DF-46B7-B481-23437A561B36}" type="slidenum">
              <a:t>&lt;#&gt;</a:t>
            </a:fld>
          </a:p>
        </p:txBody>
      </p:sp>
      <p:sp>
        <p:nvSpPr>
          <p:cNvPr id="8" name="PlaceHolder 7"/>
          <p:cNvSpPr>
            <a:spLocks noGrp="1"/>
          </p:cNvSpPr>
          <p:nvPr>
            <p:ph type="dt" idx="1"/>
          </p:nvPr>
        </p:nvSpPr>
        <p:spPr/>
        <p:txBody>
          <a:bodyPr/>
          <a:p>
            <a:r>
              <a:rPr lang="en-US"/>
              <a:t/>
            </a: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1143000" y="1122480"/>
            <a:ext cx="6857640" cy="238716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Calibri"/>
            </a:endParaRPr>
          </a:p>
        </p:txBody>
      </p:sp>
      <p:sp>
        <p:nvSpPr>
          <p:cNvPr id="19" name="PlaceHolder 2"/>
          <p:cNvSpPr>
            <a:spLocks noGrp="1"/>
          </p:cNvSpPr>
          <p:nvPr>
            <p:ph/>
          </p:nvPr>
        </p:nvSpPr>
        <p:spPr>
          <a:xfrm>
            <a:off x="457200" y="1604520"/>
            <a:ext cx="4015800" cy="3977280"/>
          </a:xfrm>
          <a:prstGeom prst="rect">
            <a:avLst/>
          </a:prstGeom>
          <a:noFill/>
          <a:ln w="0">
            <a:noFill/>
          </a:ln>
        </p:spPr>
        <p:txBody>
          <a:bodyPr lIns="0" rIns="0" tIns="0" bIns="0" anchor="t">
            <a:normAutofit/>
          </a:bodyPr>
          <a:p>
            <a:pPr indent="0">
              <a:lnSpc>
                <a:spcPct val="90000"/>
              </a:lnSpc>
              <a:spcBef>
                <a:spcPts val="1417"/>
              </a:spcBef>
              <a:buNone/>
            </a:pPr>
            <a:endParaRPr b="0" lang="en-US" sz="2100" spc="-1" strike="noStrike">
              <a:solidFill>
                <a:srgbClr val="000000"/>
              </a:solidFill>
              <a:latin typeface="Calibri"/>
            </a:endParaRPr>
          </a:p>
        </p:txBody>
      </p:sp>
      <p:sp>
        <p:nvSpPr>
          <p:cNvPr id="20" name="PlaceHolder 3"/>
          <p:cNvSpPr>
            <a:spLocks noGrp="1"/>
          </p:cNvSpPr>
          <p:nvPr>
            <p:ph/>
          </p:nvPr>
        </p:nvSpPr>
        <p:spPr>
          <a:xfrm>
            <a:off x="4674240" y="1604520"/>
            <a:ext cx="4015800" cy="1896840"/>
          </a:xfrm>
          <a:prstGeom prst="rect">
            <a:avLst/>
          </a:prstGeom>
          <a:noFill/>
          <a:ln w="0">
            <a:noFill/>
          </a:ln>
        </p:spPr>
        <p:txBody>
          <a:bodyPr lIns="0" rIns="0" tIns="0" bIns="0" anchor="t">
            <a:normAutofit/>
          </a:bodyPr>
          <a:p>
            <a:pPr indent="0">
              <a:lnSpc>
                <a:spcPct val="90000"/>
              </a:lnSpc>
              <a:spcBef>
                <a:spcPts val="1417"/>
              </a:spcBef>
              <a:buNone/>
            </a:pPr>
            <a:endParaRPr b="0" lang="en-US" sz="2100" spc="-1" strike="noStrike">
              <a:solidFill>
                <a:srgbClr val="000000"/>
              </a:solidFill>
              <a:latin typeface="Calibri"/>
            </a:endParaRPr>
          </a:p>
        </p:txBody>
      </p:sp>
      <p:sp>
        <p:nvSpPr>
          <p:cNvPr id="21" name="PlaceHolder 4"/>
          <p:cNvSpPr>
            <a:spLocks noGrp="1"/>
          </p:cNvSpPr>
          <p:nvPr>
            <p:ph/>
          </p:nvPr>
        </p:nvSpPr>
        <p:spPr>
          <a:xfrm>
            <a:off x="4674240" y="3682080"/>
            <a:ext cx="4015800" cy="1896840"/>
          </a:xfrm>
          <a:prstGeom prst="rect">
            <a:avLst/>
          </a:prstGeom>
          <a:noFill/>
          <a:ln w="0">
            <a:noFill/>
          </a:ln>
        </p:spPr>
        <p:txBody>
          <a:bodyPr lIns="0" rIns="0" tIns="0" bIns="0" anchor="t">
            <a:normAutofit/>
          </a:bodyPr>
          <a:p>
            <a:pPr indent="0">
              <a:lnSpc>
                <a:spcPct val="90000"/>
              </a:lnSpc>
              <a:spcBef>
                <a:spcPts val="1417"/>
              </a:spcBef>
              <a:buNone/>
            </a:pPr>
            <a:endParaRPr b="0" lang="en-US" sz="2100" spc="-1" strike="noStrike">
              <a:solidFill>
                <a:srgbClr val="000000"/>
              </a:solidFill>
              <a:latin typeface="Calibri"/>
            </a:endParaRPr>
          </a:p>
        </p:txBody>
      </p:sp>
      <p:sp>
        <p:nvSpPr>
          <p:cNvPr id="6" name="PlaceHolder 5"/>
          <p:cNvSpPr>
            <a:spLocks noGrp="1"/>
          </p:cNvSpPr>
          <p:nvPr>
            <p:ph type="ftr" idx="2"/>
          </p:nvPr>
        </p:nvSpPr>
        <p:spPr/>
        <p:txBody>
          <a:bodyPr/>
          <a:p>
            <a:r>
              <a:t>Footer</a:t>
            </a:r>
          </a:p>
        </p:txBody>
      </p:sp>
      <p:sp>
        <p:nvSpPr>
          <p:cNvPr id="7" name="PlaceHolder 6"/>
          <p:cNvSpPr>
            <a:spLocks noGrp="1"/>
          </p:cNvSpPr>
          <p:nvPr>
            <p:ph type="sldNum" idx="3"/>
          </p:nvPr>
        </p:nvSpPr>
        <p:spPr/>
        <p:txBody>
          <a:bodyPr/>
          <a:p>
            <a:fld id="{E5B97263-1F2B-487E-A4D8-CDEA3A9178D0}" type="slidenum">
              <a:t>&lt;#&gt;</a:t>
            </a:fld>
          </a:p>
        </p:txBody>
      </p:sp>
      <p:sp>
        <p:nvSpPr>
          <p:cNvPr id="8" name="PlaceHolder 7"/>
          <p:cNvSpPr>
            <a:spLocks noGrp="1"/>
          </p:cNvSpPr>
          <p:nvPr>
            <p:ph type="dt" idx="1"/>
          </p:nvPr>
        </p:nvSpPr>
        <p:spPr/>
        <p:txBody>
          <a:bodyPr/>
          <a:p>
            <a:r>
              <a:rPr lang="en-US"/>
              <a:t/>
            </a: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1143000" y="1122480"/>
            <a:ext cx="6857640" cy="238716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Calibri"/>
            </a:endParaRPr>
          </a:p>
        </p:txBody>
      </p:sp>
      <p:sp>
        <p:nvSpPr>
          <p:cNvPr id="23" name="PlaceHolder 2"/>
          <p:cNvSpPr>
            <a:spLocks noGrp="1"/>
          </p:cNvSpPr>
          <p:nvPr>
            <p:ph/>
          </p:nvPr>
        </p:nvSpPr>
        <p:spPr>
          <a:xfrm>
            <a:off x="457200" y="1604520"/>
            <a:ext cx="4015800" cy="1896840"/>
          </a:xfrm>
          <a:prstGeom prst="rect">
            <a:avLst/>
          </a:prstGeom>
          <a:noFill/>
          <a:ln w="0">
            <a:noFill/>
          </a:ln>
        </p:spPr>
        <p:txBody>
          <a:bodyPr lIns="0" rIns="0" tIns="0" bIns="0" anchor="t">
            <a:normAutofit/>
          </a:bodyPr>
          <a:p>
            <a:pPr indent="0">
              <a:lnSpc>
                <a:spcPct val="90000"/>
              </a:lnSpc>
              <a:spcBef>
                <a:spcPts val="1417"/>
              </a:spcBef>
              <a:buNone/>
            </a:pPr>
            <a:endParaRPr b="0" lang="en-US" sz="2100" spc="-1" strike="noStrike">
              <a:solidFill>
                <a:srgbClr val="000000"/>
              </a:solidFill>
              <a:latin typeface="Calibri"/>
            </a:endParaRPr>
          </a:p>
        </p:txBody>
      </p:sp>
      <p:sp>
        <p:nvSpPr>
          <p:cNvPr id="24" name="PlaceHolder 3"/>
          <p:cNvSpPr>
            <a:spLocks noGrp="1"/>
          </p:cNvSpPr>
          <p:nvPr>
            <p:ph/>
          </p:nvPr>
        </p:nvSpPr>
        <p:spPr>
          <a:xfrm>
            <a:off x="4674240" y="1604520"/>
            <a:ext cx="4015800" cy="1896840"/>
          </a:xfrm>
          <a:prstGeom prst="rect">
            <a:avLst/>
          </a:prstGeom>
          <a:noFill/>
          <a:ln w="0">
            <a:noFill/>
          </a:ln>
        </p:spPr>
        <p:txBody>
          <a:bodyPr lIns="0" rIns="0" tIns="0" bIns="0" anchor="t">
            <a:normAutofit/>
          </a:bodyPr>
          <a:p>
            <a:pPr indent="0">
              <a:lnSpc>
                <a:spcPct val="90000"/>
              </a:lnSpc>
              <a:spcBef>
                <a:spcPts val="1417"/>
              </a:spcBef>
              <a:buNone/>
            </a:pPr>
            <a:endParaRPr b="0" lang="en-US" sz="2100" spc="-1" strike="noStrike">
              <a:solidFill>
                <a:srgbClr val="000000"/>
              </a:solidFill>
              <a:latin typeface="Calibri"/>
            </a:endParaRPr>
          </a:p>
        </p:txBody>
      </p:sp>
      <p:sp>
        <p:nvSpPr>
          <p:cNvPr id="25" name="PlaceHolder 4"/>
          <p:cNvSpPr>
            <a:spLocks noGrp="1"/>
          </p:cNvSpPr>
          <p:nvPr>
            <p:ph/>
          </p:nvPr>
        </p:nvSpPr>
        <p:spPr>
          <a:xfrm>
            <a:off x="457200" y="3682080"/>
            <a:ext cx="8229240" cy="1896840"/>
          </a:xfrm>
          <a:prstGeom prst="rect">
            <a:avLst/>
          </a:prstGeom>
          <a:noFill/>
          <a:ln w="0">
            <a:noFill/>
          </a:ln>
        </p:spPr>
        <p:txBody>
          <a:bodyPr lIns="0" rIns="0" tIns="0" bIns="0" anchor="t">
            <a:normAutofit/>
          </a:bodyPr>
          <a:p>
            <a:pPr indent="0">
              <a:lnSpc>
                <a:spcPct val="90000"/>
              </a:lnSpc>
              <a:spcBef>
                <a:spcPts val="1417"/>
              </a:spcBef>
              <a:buNone/>
            </a:pPr>
            <a:endParaRPr b="0" lang="en-US" sz="2100" spc="-1" strike="noStrike">
              <a:solidFill>
                <a:srgbClr val="000000"/>
              </a:solidFill>
              <a:latin typeface="Calibri"/>
            </a:endParaRPr>
          </a:p>
        </p:txBody>
      </p:sp>
      <p:sp>
        <p:nvSpPr>
          <p:cNvPr id="6" name="PlaceHolder 5"/>
          <p:cNvSpPr>
            <a:spLocks noGrp="1"/>
          </p:cNvSpPr>
          <p:nvPr>
            <p:ph type="ftr" idx="2"/>
          </p:nvPr>
        </p:nvSpPr>
        <p:spPr/>
        <p:txBody>
          <a:bodyPr/>
          <a:p>
            <a:r>
              <a:t>Footer</a:t>
            </a:r>
          </a:p>
        </p:txBody>
      </p:sp>
      <p:sp>
        <p:nvSpPr>
          <p:cNvPr id="7" name="PlaceHolder 6"/>
          <p:cNvSpPr>
            <a:spLocks noGrp="1"/>
          </p:cNvSpPr>
          <p:nvPr>
            <p:ph type="sldNum" idx="3"/>
          </p:nvPr>
        </p:nvSpPr>
        <p:spPr/>
        <p:txBody>
          <a:bodyPr/>
          <a:p>
            <a:fld id="{C17437BE-CB77-4981-9E66-033CC3566C37}" type="slidenum">
              <a:t>&lt;#&gt;</a:t>
            </a:fld>
          </a:p>
        </p:txBody>
      </p:sp>
      <p:sp>
        <p:nvSpPr>
          <p:cNvPr id="8" name="PlaceHolder 7"/>
          <p:cNvSpPr>
            <a:spLocks noGrp="1"/>
          </p:cNvSpPr>
          <p:nvPr>
            <p:ph type="dt" idx="1"/>
          </p:nvPr>
        </p:nvSpPr>
        <p:spPr/>
        <p:txBody>
          <a:bodyPr/>
          <a:p>
            <a:r>
              <a:rPr lang="en-US"/>
              <a:t/>
            </a: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628560" y="365040"/>
            <a:ext cx="7886520" cy="1325160"/>
          </a:xfrm>
          <a:prstGeom prst="rect">
            <a:avLst/>
          </a:prstGeom>
          <a:noFill/>
          <a:ln w="0">
            <a:noFill/>
          </a:ln>
        </p:spPr>
        <p:txBody>
          <a:bodyPr anchor="ctr">
            <a:noAutofit/>
          </a:bodyPr>
          <a:p>
            <a:pPr indent="0">
              <a:lnSpc>
                <a:spcPct val="90000"/>
              </a:lnSpc>
              <a:buNone/>
            </a:pPr>
            <a:r>
              <a:rPr b="0" lang="en-US" sz="3300" spc="-1" strike="noStrike">
                <a:solidFill>
                  <a:srgbClr val="000000"/>
                </a:solidFill>
                <a:latin typeface="Calibri Light"/>
              </a:rPr>
              <a:t>C</a:t>
            </a:r>
            <a:r>
              <a:rPr b="0" lang="en-US" sz="3300" spc="-1" strike="noStrike">
                <a:solidFill>
                  <a:srgbClr val="000000"/>
                </a:solidFill>
                <a:latin typeface="Calibri Light"/>
              </a:rPr>
              <a:t>l</a:t>
            </a:r>
            <a:r>
              <a:rPr b="0" lang="en-US" sz="3300" spc="-1" strike="noStrike">
                <a:solidFill>
                  <a:srgbClr val="000000"/>
                </a:solidFill>
                <a:latin typeface="Calibri Light"/>
              </a:rPr>
              <a:t>i</a:t>
            </a:r>
            <a:r>
              <a:rPr b="0" lang="en-US" sz="3300" spc="-1" strike="noStrike">
                <a:solidFill>
                  <a:srgbClr val="000000"/>
                </a:solidFill>
                <a:latin typeface="Calibri Light"/>
              </a:rPr>
              <a:t>c</a:t>
            </a:r>
            <a:r>
              <a:rPr b="0" lang="en-US" sz="3300" spc="-1" strike="noStrike">
                <a:solidFill>
                  <a:srgbClr val="000000"/>
                </a:solidFill>
                <a:latin typeface="Calibri Light"/>
              </a:rPr>
              <a:t>k</a:t>
            </a:r>
            <a:r>
              <a:rPr b="0" lang="en-US" sz="3300" spc="-1" strike="noStrike">
                <a:solidFill>
                  <a:srgbClr val="000000"/>
                </a:solidFill>
                <a:latin typeface="Calibri Light"/>
              </a:rPr>
              <a:t> </a:t>
            </a:r>
            <a:r>
              <a:rPr b="0" lang="en-US" sz="3300" spc="-1" strike="noStrike">
                <a:solidFill>
                  <a:srgbClr val="000000"/>
                </a:solidFill>
                <a:latin typeface="Calibri Light"/>
              </a:rPr>
              <a:t>t</a:t>
            </a:r>
            <a:r>
              <a:rPr b="0" lang="en-US" sz="3300" spc="-1" strike="noStrike">
                <a:solidFill>
                  <a:srgbClr val="000000"/>
                </a:solidFill>
                <a:latin typeface="Calibri Light"/>
              </a:rPr>
              <a:t>o</a:t>
            </a:r>
            <a:r>
              <a:rPr b="0" lang="en-US" sz="3300" spc="-1" strike="noStrike">
                <a:solidFill>
                  <a:srgbClr val="000000"/>
                </a:solidFill>
                <a:latin typeface="Calibri Light"/>
              </a:rPr>
              <a:t> </a:t>
            </a:r>
            <a:r>
              <a:rPr b="0" lang="en-US" sz="3300" spc="-1" strike="noStrike">
                <a:solidFill>
                  <a:srgbClr val="000000"/>
                </a:solidFill>
                <a:latin typeface="Calibri Light"/>
              </a:rPr>
              <a:t>e</a:t>
            </a:r>
            <a:r>
              <a:rPr b="0" lang="en-US" sz="3300" spc="-1" strike="noStrike">
                <a:solidFill>
                  <a:srgbClr val="000000"/>
                </a:solidFill>
                <a:latin typeface="Calibri Light"/>
              </a:rPr>
              <a:t>d</a:t>
            </a:r>
            <a:r>
              <a:rPr b="0" lang="en-US" sz="3300" spc="-1" strike="noStrike">
                <a:solidFill>
                  <a:srgbClr val="000000"/>
                </a:solidFill>
                <a:latin typeface="Calibri Light"/>
              </a:rPr>
              <a:t>i</a:t>
            </a:r>
            <a:r>
              <a:rPr b="0" lang="en-US" sz="3300" spc="-1" strike="noStrike">
                <a:solidFill>
                  <a:srgbClr val="000000"/>
                </a:solidFill>
                <a:latin typeface="Calibri Light"/>
              </a:rPr>
              <a:t>t</a:t>
            </a:r>
            <a:r>
              <a:rPr b="0" lang="en-US" sz="3300" spc="-1" strike="noStrike">
                <a:solidFill>
                  <a:srgbClr val="000000"/>
                </a:solidFill>
                <a:latin typeface="Calibri Light"/>
              </a:rPr>
              <a:t> </a:t>
            </a:r>
            <a:r>
              <a:rPr b="0" lang="en-US" sz="3300" spc="-1" strike="noStrike">
                <a:solidFill>
                  <a:srgbClr val="000000"/>
                </a:solidFill>
                <a:latin typeface="Calibri Light"/>
              </a:rPr>
              <a:t>M</a:t>
            </a:r>
            <a:r>
              <a:rPr b="0" lang="en-US" sz="3300" spc="-1" strike="noStrike">
                <a:solidFill>
                  <a:srgbClr val="000000"/>
                </a:solidFill>
                <a:latin typeface="Calibri Light"/>
              </a:rPr>
              <a:t>a</a:t>
            </a:r>
            <a:r>
              <a:rPr b="0" lang="en-US" sz="3300" spc="-1" strike="noStrike">
                <a:solidFill>
                  <a:srgbClr val="000000"/>
                </a:solidFill>
                <a:latin typeface="Calibri Light"/>
              </a:rPr>
              <a:t>s</a:t>
            </a:r>
            <a:r>
              <a:rPr b="0" lang="en-US" sz="3300" spc="-1" strike="noStrike">
                <a:solidFill>
                  <a:srgbClr val="000000"/>
                </a:solidFill>
                <a:latin typeface="Calibri Light"/>
              </a:rPr>
              <a:t>t</a:t>
            </a:r>
            <a:r>
              <a:rPr b="0" lang="en-US" sz="3300" spc="-1" strike="noStrike">
                <a:solidFill>
                  <a:srgbClr val="000000"/>
                </a:solidFill>
                <a:latin typeface="Calibri Light"/>
              </a:rPr>
              <a:t>e</a:t>
            </a:r>
            <a:r>
              <a:rPr b="0" lang="en-US" sz="3300" spc="-1" strike="noStrike">
                <a:solidFill>
                  <a:srgbClr val="000000"/>
                </a:solidFill>
                <a:latin typeface="Calibri Light"/>
              </a:rPr>
              <a:t>r</a:t>
            </a:r>
            <a:r>
              <a:rPr b="0" lang="en-US" sz="3300" spc="-1" strike="noStrike">
                <a:solidFill>
                  <a:srgbClr val="000000"/>
                </a:solidFill>
                <a:latin typeface="Calibri Light"/>
              </a:rPr>
              <a:t> </a:t>
            </a:r>
            <a:r>
              <a:rPr b="0" lang="en-US" sz="3300" spc="-1" strike="noStrike">
                <a:solidFill>
                  <a:srgbClr val="000000"/>
                </a:solidFill>
                <a:latin typeface="Calibri Light"/>
              </a:rPr>
              <a:t>t</a:t>
            </a:r>
            <a:r>
              <a:rPr b="0" lang="en-US" sz="3300" spc="-1" strike="noStrike">
                <a:solidFill>
                  <a:srgbClr val="000000"/>
                </a:solidFill>
                <a:latin typeface="Calibri Light"/>
              </a:rPr>
              <a:t>i</a:t>
            </a:r>
            <a:r>
              <a:rPr b="0" lang="en-US" sz="3300" spc="-1" strike="noStrike">
                <a:solidFill>
                  <a:srgbClr val="000000"/>
                </a:solidFill>
                <a:latin typeface="Calibri Light"/>
              </a:rPr>
              <a:t>t</a:t>
            </a:r>
            <a:r>
              <a:rPr b="0" lang="en-US" sz="3300" spc="-1" strike="noStrike">
                <a:solidFill>
                  <a:srgbClr val="000000"/>
                </a:solidFill>
                <a:latin typeface="Calibri Light"/>
              </a:rPr>
              <a:t>l</a:t>
            </a:r>
            <a:r>
              <a:rPr b="0" lang="en-US" sz="3300" spc="-1" strike="noStrike">
                <a:solidFill>
                  <a:srgbClr val="000000"/>
                </a:solidFill>
                <a:latin typeface="Calibri Light"/>
              </a:rPr>
              <a:t>e</a:t>
            </a:r>
            <a:r>
              <a:rPr b="0" lang="en-US" sz="3300" spc="-1" strike="noStrike">
                <a:solidFill>
                  <a:srgbClr val="000000"/>
                </a:solidFill>
                <a:latin typeface="Calibri Light"/>
              </a:rPr>
              <a:t> </a:t>
            </a:r>
            <a:r>
              <a:rPr b="0" lang="en-US" sz="3300" spc="-1" strike="noStrike">
                <a:solidFill>
                  <a:srgbClr val="000000"/>
                </a:solidFill>
                <a:latin typeface="Calibri Light"/>
              </a:rPr>
              <a:t>s</a:t>
            </a:r>
            <a:r>
              <a:rPr b="0" lang="en-US" sz="3300" spc="-1" strike="noStrike">
                <a:solidFill>
                  <a:srgbClr val="000000"/>
                </a:solidFill>
                <a:latin typeface="Calibri Light"/>
              </a:rPr>
              <a:t>t</a:t>
            </a:r>
            <a:r>
              <a:rPr b="0" lang="en-US" sz="3300" spc="-1" strike="noStrike">
                <a:solidFill>
                  <a:srgbClr val="000000"/>
                </a:solidFill>
                <a:latin typeface="Calibri Light"/>
              </a:rPr>
              <a:t>y</a:t>
            </a:r>
            <a:r>
              <a:rPr b="0" lang="en-US" sz="3300" spc="-1" strike="noStrike">
                <a:solidFill>
                  <a:srgbClr val="000000"/>
                </a:solidFill>
                <a:latin typeface="Calibri Light"/>
              </a:rPr>
              <a:t>l</a:t>
            </a:r>
            <a:r>
              <a:rPr b="0" lang="en-US" sz="3300" spc="-1" strike="noStrike">
                <a:solidFill>
                  <a:srgbClr val="000000"/>
                </a:solidFill>
                <a:latin typeface="Calibri Light"/>
              </a:rPr>
              <a:t>e</a:t>
            </a:r>
            <a:endParaRPr b="0" lang="en-US" sz="3300" spc="-1" strike="noStrike">
              <a:solidFill>
                <a:srgbClr val="000000"/>
              </a:solidFill>
              <a:latin typeface="Calibri"/>
            </a:endParaRPr>
          </a:p>
        </p:txBody>
      </p:sp>
      <p:sp>
        <p:nvSpPr>
          <p:cNvPr id="1" name="PlaceHolder 2"/>
          <p:cNvSpPr>
            <a:spLocks noGrp="1"/>
          </p:cNvSpPr>
          <p:nvPr>
            <p:ph type="body"/>
          </p:nvPr>
        </p:nvSpPr>
        <p:spPr>
          <a:xfrm>
            <a:off x="628560" y="1825560"/>
            <a:ext cx="7886520" cy="4350960"/>
          </a:xfrm>
          <a:prstGeom prst="rect">
            <a:avLst/>
          </a:prstGeom>
          <a:noFill/>
          <a:ln w="0">
            <a:noFill/>
          </a:ln>
        </p:spPr>
        <p:txBody>
          <a:bodyPr anchor="t">
            <a:noAutofit/>
          </a:bodyPr>
          <a:p>
            <a:pPr marL="171360" indent="-171360">
              <a:lnSpc>
                <a:spcPct val="90000"/>
              </a:lnSpc>
              <a:spcBef>
                <a:spcPts val="751"/>
              </a:spcBef>
              <a:buClr>
                <a:srgbClr val="000000"/>
              </a:buClr>
              <a:buFont typeface="Arial"/>
              <a:buChar char="•"/>
            </a:pPr>
            <a:r>
              <a:rPr b="0" lang="en-US" sz="2100" spc="-1" strike="noStrike">
                <a:solidFill>
                  <a:srgbClr val="000000"/>
                </a:solidFill>
                <a:latin typeface="Calibri"/>
              </a:rPr>
              <a:t>Click to edit Master text styles</a:t>
            </a:r>
            <a:endParaRPr b="0" lang="en-US" sz="2100" spc="-1" strike="noStrike">
              <a:solidFill>
                <a:srgbClr val="000000"/>
              </a:solidFill>
              <a:latin typeface="Calibri"/>
            </a:endParaRPr>
          </a:p>
          <a:p>
            <a:pPr lvl="1" marL="514440" indent="-171360">
              <a:lnSpc>
                <a:spcPct val="90000"/>
              </a:lnSpc>
              <a:spcBef>
                <a:spcPts val="374"/>
              </a:spcBef>
              <a:buClr>
                <a:srgbClr val="000000"/>
              </a:buClr>
              <a:buFont typeface="Arial"/>
              <a:buChar char="•"/>
            </a:pPr>
            <a:r>
              <a:rPr b="0" lang="en-US" sz="1800" spc="-1" strike="noStrike">
                <a:solidFill>
                  <a:srgbClr val="000000"/>
                </a:solidFill>
                <a:latin typeface="Calibri"/>
              </a:rPr>
              <a:t>Second level</a:t>
            </a:r>
            <a:endParaRPr b="0" lang="en-US" sz="1800" spc="-1" strike="noStrike">
              <a:solidFill>
                <a:srgbClr val="000000"/>
              </a:solidFill>
              <a:latin typeface="Calibri"/>
            </a:endParaRPr>
          </a:p>
          <a:p>
            <a:pPr lvl="2" marL="857160" indent="-171360">
              <a:lnSpc>
                <a:spcPct val="90000"/>
              </a:lnSpc>
              <a:spcBef>
                <a:spcPts val="374"/>
              </a:spcBef>
              <a:buClr>
                <a:srgbClr val="000000"/>
              </a:buClr>
              <a:buFont typeface="Arial"/>
              <a:buChar char="•"/>
            </a:pPr>
            <a:r>
              <a:rPr b="0" lang="en-US" sz="1500" spc="-1" strike="noStrike">
                <a:solidFill>
                  <a:srgbClr val="000000"/>
                </a:solidFill>
                <a:latin typeface="Calibri"/>
              </a:rPr>
              <a:t>Third level</a:t>
            </a:r>
            <a:endParaRPr b="0" lang="en-US" sz="1500" spc="-1" strike="noStrike">
              <a:solidFill>
                <a:srgbClr val="000000"/>
              </a:solidFill>
              <a:latin typeface="Calibri"/>
            </a:endParaRPr>
          </a:p>
          <a:p>
            <a:pPr lvl="3" marL="1200240" indent="-171360">
              <a:lnSpc>
                <a:spcPct val="90000"/>
              </a:lnSpc>
              <a:spcBef>
                <a:spcPts val="374"/>
              </a:spcBef>
              <a:buClr>
                <a:srgbClr val="000000"/>
              </a:buClr>
              <a:buFont typeface="Arial"/>
              <a:buChar char="•"/>
            </a:pPr>
            <a:r>
              <a:rPr b="0" lang="en-US" sz="1350" spc="-1" strike="noStrike">
                <a:solidFill>
                  <a:srgbClr val="000000"/>
                </a:solidFill>
                <a:latin typeface="Calibri"/>
              </a:rPr>
              <a:t>Fourth level</a:t>
            </a:r>
            <a:endParaRPr b="0" lang="en-US" sz="1350" spc="-1" strike="noStrike">
              <a:solidFill>
                <a:srgbClr val="000000"/>
              </a:solidFill>
              <a:latin typeface="Calibri"/>
            </a:endParaRPr>
          </a:p>
          <a:p>
            <a:pPr lvl="4" marL="1542960" indent="-171360">
              <a:lnSpc>
                <a:spcPct val="90000"/>
              </a:lnSpc>
              <a:spcBef>
                <a:spcPts val="374"/>
              </a:spcBef>
              <a:buClr>
                <a:srgbClr val="000000"/>
              </a:buClr>
              <a:buFont typeface="Arial"/>
              <a:buChar char="•"/>
            </a:pPr>
            <a:r>
              <a:rPr b="0" lang="en-US" sz="1350" spc="-1" strike="noStrike">
                <a:solidFill>
                  <a:srgbClr val="000000"/>
                </a:solidFill>
                <a:latin typeface="Calibri"/>
              </a:rPr>
              <a:t>Fifth level</a:t>
            </a:r>
            <a:endParaRPr b="0" lang="en-US" sz="1350" spc="-1" strike="noStrike">
              <a:solidFill>
                <a:srgbClr val="000000"/>
              </a:solidFill>
              <a:latin typeface="Calibri"/>
            </a:endParaRPr>
          </a:p>
        </p:txBody>
      </p:sp>
      <p:sp>
        <p:nvSpPr>
          <p:cNvPr id="2" name="PlaceHolder 3"/>
          <p:cNvSpPr>
            <a:spLocks noGrp="1"/>
          </p:cNvSpPr>
          <p:nvPr>
            <p:ph type="dt" idx="1"/>
          </p:nvPr>
        </p:nvSpPr>
        <p:spPr>
          <a:xfrm>
            <a:off x="628560" y="6356520"/>
            <a:ext cx="2057040" cy="364680"/>
          </a:xfrm>
          <a:prstGeom prst="rect">
            <a:avLst/>
          </a:prstGeom>
          <a:noFill/>
          <a:ln w="0">
            <a:noFill/>
          </a:ln>
        </p:spPr>
        <p:txBody>
          <a:bodyPr anchor="ctr">
            <a:noAutofit/>
          </a:bodyPr>
          <a:lstStyle>
            <a:lvl1pPr indent="0">
              <a:lnSpc>
                <a:spcPct val="100000"/>
              </a:lnSpc>
              <a:buNone/>
              <a:defRPr b="0" lang="en-US" sz="900" spc="-1" strike="noStrike">
                <a:solidFill>
                  <a:srgbClr val="8b8b8b"/>
                </a:solidFill>
                <a:latin typeface="Calibri"/>
              </a:defRPr>
            </a:lvl1pPr>
          </a:lstStyle>
          <a:p>
            <a:pPr indent="0">
              <a:lnSpc>
                <a:spcPct val="100000"/>
              </a:lnSpc>
              <a:buNone/>
            </a:pPr>
            <a:r>
              <a:rPr b="0" lang="en-US" sz="900" spc="-1" strike="noStrike">
                <a:solidFill>
                  <a:srgbClr val="8b8b8b"/>
                </a:solidFill>
                <a:latin typeface="Calibri"/>
              </a:rPr>
              <a:t>&lt;date/time&gt;</a:t>
            </a:r>
            <a:endParaRPr b="0" lang="en-US" sz="900" spc="-1" strike="noStrike">
              <a:solidFill>
                <a:srgbClr val="000000"/>
              </a:solidFill>
              <a:latin typeface="Times New Roman"/>
            </a:endParaRPr>
          </a:p>
        </p:txBody>
      </p:sp>
      <p:sp>
        <p:nvSpPr>
          <p:cNvPr id="3" name="PlaceHolder 4"/>
          <p:cNvSpPr>
            <a:spLocks noGrp="1"/>
          </p:cNvSpPr>
          <p:nvPr>
            <p:ph type="ftr" idx="2"/>
          </p:nvPr>
        </p:nvSpPr>
        <p:spPr>
          <a:xfrm>
            <a:off x="3029040" y="6356520"/>
            <a:ext cx="3085920" cy="364680"/>
          </a:xfrm>
          <a:prstGeom prst="rect">
            <a:avLst/>
          </a:prstGeom>
          <a:noFill/>
          <a:ln w="0">
            <a:noFill/>
          </a:ln>
        </p:spPr>
        <p:txBody>
          <a:bodyPr anchor="ctr">
            <a:noAutofit/>
          </a:bodyPr>
          <a:lstStyle>
            <a:lvl1pPr indent="0" algn="ctr">
              <a:buNone/>
              <a:defRPr b="0" lang="en-US" sz="1400" spc="-1" strike="noStrike">
                <a:solidFill>
                  <a:srgbClr val="000000"/>
                </a:solidFill>
                <a:latin typeface="Times New Roman"/>
              </a:defRPr>
            </a:lvl1pPr>
          </a:lstStyle>
          <a:p>
            <a:pPr indent="0" algn="ctr">
              <a:buNone/>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4" name="PlaceHolder 5"/>
          <p:cNvSpPr>
            <a:spLocks noGrp="1"/>
          </p:cNvSpPr>
          <p:nvPr>
            <p:ph type="sldNum" idx="3"/>
          </p:nvPr>
        </p:nvSpPr>
        <p:spPr>
          <a:xfrm>
            <a:off x="6458040" y="6356520"/>
            <a:ext cx="2057040" cy="364680"/>
          </a:xfrm>
          <a:prstGeom prst="rect">
            <a:avLst/>
          </a:prstGeom>
          <a:noFill/>
          <a:ln w="0">
            <a:noFill/>
          </a:ln>
        </p:spPr>
        <p:txBody>
          <a:bodyPr anchor="ctr">
            <a:noAutofit/>
          </a:bodyPr>
          <a:lstStyle>
            <a:lvl1pPr indent="0" algn="r">
              <a:lnSpc>
                <a:spcPct val="100000"/>
              </a:lnSpc>
              <a:buNone/>
              <a:defRPr b="0" lang="en-US" sz="900" spc="-1" strike="noStrike">
                <a:solidFill>
                  <a:srgbClr val="8b8b8b"/>
                </a:solidFill>
                <a:latin typeface="Calibri"/>
              </a:defRPr>
            </a:lvl1pPr>
          </a:lstStyle>
          <a:p>
            <a:pPr indent="0" algn="r">
              <a:lnSpc>
                <a:spcPct val="100000"/>
              </a:lnSpc>
              <a:buNone/>
            </a:pPr>
            <a:fld id="{133E88AE-5055-4E1A-AFEE-77132454AD26}" type="slidenum">
              <a:rPr b="0" lang="en-US" sz="900" spc="-1" strike="noStrike">
                <a:solidFill>
                  <a:srgbClr val="8b8b8b"/>
                </a:solidFill>
                <a:latin typeface="Calibri"/>
              </a:rPr>
              <a:t>&lt;number&gt;</a:t>
            </a:fld>
            <a:endParaRPr b="0" lang="en-US" sz="9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1" name="PlaceHolder 1"/>
          <p:cNvSpPr>
            <a:spLocks noGrp="1"/>
          </p:cNvSpPr>
          <p:nvPr>
            <p:ph type="title"/>
          </p:nvPr>
        </p:nvSpPr>
        <p:spPr>
          <a:xfrm>
            <a:off x="1143000" y="1122480"/>
            <a:ext cx="6857640" cy="2387160"/>
          </a:xfrm>
          <a:prstGeom prst="rect">
            <a:avLst/>
          </a:prstGeom>
          <a:noFill/>
          <a:ln w="0">
            <a:noFill/>
          </a:ln>
        </p:spPr>
        <p:txBody>
          <a:bodyPr anchor="b">
            <a:noAutofit/>
          </a:bodyPr>
          <a:p>
            <a:pPr indent="0" algn="ctr">
              <a:lnSpc>
                <a:spcPct val="90000"/>
              </a:lnSpc>
              <a:buNone/>
            </a:pPr>
            <a:r>
              <a:rPr b="0" lang="en-US" sz="4500" spc="-1" strike="noStrike">
                <a:solidFill>
                  <a:srgbClr val="000000"/>
                </a:solidFill>
                <a:latin typeface="Calibri Light"/>
              </a:rPr>
              <a:t>Click to edit Master title style</a:t>
            </a:r>
            <a:endParaRPr b="0" lang="en-US" sz="4500" spc="-1" strike="noStrike">
              <a:solidFill>
                <a:srgbClr val="000000"/>
              </a:solidFill>
              <a:latin typeface="Calibri"/>
            </a:endParaRPr>
          </a:p>
        </p:txBody>
      </p:sp>
      <p:sp>
        <p:nvSpPr>
          <p:cNvPr id="42" name="PlaceHolder 2"/>
          <p:cNvSpPr>
            <a:spLocks noGrp="1"/>
          </p:cNvSpPr>
          <p:nvPr>
            <p:ph type="dt" idx="4"/>
          </p:nvPr>
        </p:nvSpPr>
        <p:spPr>
          <a:xfrm>
            <a:off x="628560" y="6356520"/>
            <a:ext cx="2057040" cy="364680"/>
          </a:xfrm>
          <a:prstGeom prst="rect">
            <a:avLst/>
          </a:prstGeom>
          <a:noFill/>
          <a:ln w="0">
            <a:noFill/>
          </a:ln>
        </p:spPr>
        <p:txBody>
          <a:bodyPr anchor="ctr">
            <a:noAutofit/>
          </a:bodyPr>
          <a:lstStyle>
            <a:lvl1pPr indent="0">
              <a:lnSpc>
                <a:spcPct val="100000"/>
              </a:lnSpc>
              <a:buNone/>
              <a:defRPr b="0" lang="en-US" sz="900" spc="-1" strike="noStrike">
                <a:solidFill>
                  <a:srgbClr val="8b8b8b"/>
                </a:solidFill>
                <a:latin typeface="Calibri"/>
              </a:defRPr>
            </a:lvl1pPr>
          </a:lstStyle>
          <a:p>
            <a:pPr indent="0">
              <a:lnSpc>
                <a:spcPct val="100000"/>
              </a:lnSpc>
              <a:buNone/>
            </a:pPr>
            <a:r>
              <a:rPr b="0" lang="en-US" sz="900" spc="-1" strike="noStrike">
                <a:solidFill>
                  <a:srgbClr val="8b8b8b"/>
                </a:solidFill>
                <a:latin typeface="Calibri"/>
              </a:rPr>
              <a:t>&lt;date/time&gt;</a:t>
            </a:r>
            <a:endParaRPr b="0" lang="en-US" sz="900" spc="-1" strike="noStrike">
              <a:solidFill>
                <a:srgbClr val="000000"/>
              </a:solidFill>
              <a:latin typeface="Times New Roman"/>
            </a:endParaRPr>
          </a:p>
        </p:txBody>
      </p:sp>
      <p:sp>
        <p:nvSpPr>
          <p:cNvPr id="43" name="PlaceHolder 3"/>
          <p:cNvSpPr>
            <a:spLocks noGrp="1"/>
          </p:cNvSpPr>
          <p:nvPr>
            <p:ph type="ftr" idx="5"/>
          </p:nvPr>
        </p:nvSpPr>
        <p:spPr>
          <a:xfrm>
            <a:off x="3029040" y="6356520"/>
            <a:ext cx="3085920" cy="364680"/>
          </a:xfrm>
          <a:prstGeom prst="rect">
            <a:avLst/>
          </a:prstGeom>
          <a:noFill/>
          <a:ln w="0">
            <a:noFill/>
          </a:ln>
        </p:spPr>
        <p:txBody>
          <a:bodyPr anchor="ctr">
            <a:noAutofit/>
          </a:bodyPr>
          <a:lstStyle>
            <a:lvl1pPr indent="0" algn="ctr">
              <a:buNone/>
              <a:defRPr b="0" lang="en-US" sz="1400" spc="-1" strike="noStrike">
                <a:solidFill>
                  <a:srgbClr val="000000"/>
                </a:solidFill>
                <a:latin typeface="Times New Roman"/>
              </a:defRPr>
            </a:lvl1pPr>
          </a:lstStyle>
          <a:p>
            <a:pPr indent="0" algn="ctr">
              <a:buNone/>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44" name="PlaceHolder 4"/>
          <p:cNvSpPr>
            <a:spLocks noGrp="1"/>
          </p:cNvSpPr>
          <p:nvPr>
            <p:ph type="sldNum" idx="6"/>
          </p:nvPr>
        </p:nvSpPr>
        <p:spPr>
          <a:xfrm>
            <a:off x="6458040" y="6356520"/>
            <a:ext cx="2057040" cy="364680"/>
          </a:xfrm>
          <a:prstGeom prst="rect">
            <a:avLst/>
          </a:prstGeom>
          <a:noFill/>
          <a:ln w="0">
            <a:noFill/>
          </a:ln>
        </p:spPr>
        <p:txBody>
          <a:bodyPr anchor="ctr">
            <a:noAutofit/>
          </a:bodyPr>
          <a:lstStyle>
            <a:lvl1pPr indent="0" algn="r">
              <a:lnSpc>
                <a:spcPct val="100000"/>
              </a:lnSpc>
              <a:buNone/>
              <a:defRPr b="0" lang="en-US" sz="900" spc="-1" strike="noStrike">
                <a:solidFill>
                  <a:srgbClr val="8b8b8b"/>
                </a:solidFill>
                <a:latin typeface="Calibri"/>
              </a:defRPr>
            </a:lvl1pPr>
          </a:lstStyle>
          <a:p>
            <a:pPr indent="0" algn="r">
              <a:lnSpc>
                <a:spcPct val="100000"/>
              </a:lnSpc>
              <a:buNone/>
            </a:pPr>
            <a:fld id="{F8C53D2A-5C2E-4E26-907D-69B5C68771C4}" type="slidenum">
              <a:rPr b="0" lang="en-US" sz="900" spc="-1" strike="noStrike">
                <a:solidFill>
                  <a:srgbClr val="8b8b8b"/>
                </a:solidFill>
                <a:latin typeface="Calibri"/>
              </a:rPr>
              <a:t>&lt;number&gt;</a:t>
            </a:fld>
            <a:endParaRPr b="0" lang="en-US" sz="900" spc="-1" strike="noStrike">
              <a:solidFill>
                <a:srgbClr val="000000"/>
              </a:solidFill>
              <a:latin typeface="Times New Roman"/>
            </a:endParaRPr>
          </a:p>
        </p:txBody>
      </p:sp>
      <p:sp>
        <p:nvSpPr>
          <p:cNvPr id="45" name="PlaceHolder 5"/>
          <p:cNvSpPr>
            <a:spLocks noGrp="1"/>
          </p:cNvSpPr>
          <p:nvPr>
            <p:ph type="body"/>
          </p:nvPr>
        </p:nvSpPr>
        <p:spPr>
          <a:xfrm>
            <a:off x="457200" y="1604520"/>
            <a:ext cx="8229240" cy="3977280"/>
          </a:xfrm>
          <a:prstGeom prst="rect">
            <a:avLst/>
          </a:prstGeom>
          <a:noFill/>
          <a:ln w="0">
            <a:noFill/>
          </a:ln>
        </p:spPr>
        <p:txBody>
          <a:bodyPr lIns="0" rIns="0" tIns="0" bIns="0" anchor="t">
            <a:normAutofit/>
          </a:bodyPr>
          <a:p>
            <a:pPr marL="432000" indent="-324000">
              <a:lnSpc>
                <a:spcPct val="90000"/>
              </a:lnSpc>
              <a:spcBef>
                <a:spcPts val="1417"/>
              </a:spcBef>
              <a:buClr>
                <a:srgbClr val="000000"/>
              </a:buClr>
              <a:buSzPct val="45000"/>
              <a:buFont typeface="Wingdings" charset="2"/>
              <a:buChar char=""/>
            </a:pPr>
            <a:r>
              <a:rPr b="0" lang="en-US" sz="2100" spc="-1" strike="noStrike">
                <a:solidFill>
                  <a:srgbClr val="000000"/>
                </a:solidFill>
                <a:latin typeface="Calibri"/>
              </a:rPr>
              <a:t>Click to edit the outline text format</a:t>
            </a:r>
            <a:endParaRPr b="0" lang="en-US" sz="2100" spc="-1" strike="noStrike">
              <a:solidFill>
                <a:srgbClr val="000000"/>
              </a:solidFill>
              <a:latin typeface="Calibri"/>
            </a:endParaRPr>
          </a:p>
          <a:p>
            <a:pPr lvl="1" marL="864000" indent="-324000">
              <a:lnSpc>
                <a:spcPct val="90000"/>
              </a:lnSpc>
              <a:spcBef>
                <a:spcPts val="1134"/>
              </a:spcBef>
              <a:buClr>
                <a:srgbClr val="000000"/>
              </a:buClr>
              <a:buSzPct val="75000"/>
              <a:buFont typeface="Symbol" charset="2"/>
              <a:buChar char=""/>
            </a:pPr>
            <a:r>
              <a:rPr b="0" lang="en-US" sz="1500" spc="-1" strike="noStrike">
                <a:solidFill>
                  <a:srgbClr val="000000"/>
                </a:solidFill>
                <a:latin typeface="Calibri"/>
              </a:rPr>
              <a:t>Second Outline Level</a:t>
            </a:r>
            <a:endParaRPr b="0" lang="en-US" sz="1500" spc="-1" strike="noStrike">
              <a:solidFill>
                <a:srgbClr val="000000"/>
              </a:solidFill>
              <a:latin typeface="Calibri"/>
            </a:endParaRPr>
          </a:p>
          <a:p>
            <a:pPr lvl="2" marL="1296000" indent="-288000">
              <a:lnSpc>
                <a:spcPct val="90000"/>
              </a:lnSpc>
              <a:spcBef>
                <a:spcPts val="850"/>
              </a:spcBef>
              <a:buClr>
                <a:srgbClr val="000000"/>
              </a:buClr>
              <a:buSzPct val="45000"/>
              <a:buFont typeface="Wingdings" charset="2"/>
              <a:buChar char=""/>
            </a:pPr>
            <a:r>
              <a:rPr b="0" lang="en-US" sz="1350" spc="-1" strike="noStrike">
                <a:solidFill>
                  <a:srgbClr val="000000"/>
                </a:solidFill>
                <a:latin typeface="Calibri"/>
              </a:rPr>
              <a:t>Third Outline Level</a:t>
            </a:r>
            <a:endParaRPr b="0" lang="en-US" sz="1350" spc="-1" strike="noStrike">
              <a:solidFill>
                <a:srgbClr val="000000"/>
              </a:solidFill>
              <a:latin typeface="Calibri"/>
            </a:endParaRPr>
          </a:p>
          <a:p>
            <a:pPr lvl="3" marL="1728000" indent="-216000">
              <a:lnSpc>
                <a:spcPct val="90000"/>
              </a:lnSpc>
              <a:spcBef>
                <a:spcPts val="567"/>
              </a:spcBef>
              <a:buClr>
                <a:srgbClr val="000000"/>
              </a:buClr>
              <a:buSzPct val="75000"/>
              <a:buFont typeface="Symbol" charset="2"/>
              <a:buChar char=""/>
            </a:pPr>
            <a:r>
              <a:rPr b="0" lang="en-US" sz="1350" spc="-1" strike="noStrike">
                <a:solidFill>
                  <a:srgbClr val="000000"/>
                </a:solidFill>
                <a:latin typeface="Calibri"/>
              </a:rPr>
              <a:t>Fourth Outline Level</a:t>
            </a:r>
            <a:endParaRPr b="0" lang="en-US" sz="1350" spc="-1" strike="noStrike">
              <a:solidFill>
                <a:srgbClr val="000000"/>
              </a:solidFill>
              <a:latin typeface="Calibri"/>
            </a:endParaRPr>
          </a:p>
          <a:p>
            <a:pPr lvl="4" marL="2160000" indent="-216000">
              <a:lnSpc>
                <a:spcPct val="90000"/>
              </a:lnSpc>
              <a:spcBef>
                <a:spcPts val="283"/>
              </a:spcBef>
              <a:buClr>
                <a:srgbClr val="000000"/>
              </a:buClr>
              <a:buSzPct val="45000"/>
              <a:buFont typeface="Wingdings" charset="2"/>
              <a:buChar char=""/>
            </a:pPr>
            <a:r>
              <a:rPr b="0" lang="en-US" sz="2000" spc="-1" strike="noStrike">
                <a:solidFill>
                  <a:srgbClr val="000000"/>
                </a:solidFill>
                <a:latin typeface="Calibri"/>
              </a:rPr>
              <a:t>Fifth Outline Level</a:t>
            </a:r>
            <a:endParaRPr b="0" lang="en-US" sz="2000" spc="-1" strike="noStrike">
              <a:solidFill>
                <a:srgbClr val="000000"/>
              </a:solidFill>
              <a:latin typeface="Calibri"/>
            </a:endParaRPr>
          </a:p>
          <a:p>
            <a:pPr lvl="5" marL="2592000" indent="-216000">
              <a:lnSpc>
                <a:spcPct val="90000"/>
              </a:lnSpc>
              <a:spcBef>
                <a:spcPts val="283"/>
              </a:spcBef>
              <a:buClr>
                <a:srgbClr val="000000"/>
              </a:buClr>
              <a:buSzPct val="45000"/>
              <a:buFont typeface="Wingdings" charset="2"/>
              <a:buChar char=""/>
            </a:pPr>
            <a:r>
              <a:rPr b="0" lang="en-US" sz="2000" spc="-1" strike="noStrike">
                <a:solidFill>
                  <a:srgbClr val="000000"/>
                </a:solidFill>
                <a:latin typeface="Calibri"/>
              </a:rPr>
              <a:t>Sixth Outline Level</a:t>
            </a:r>
            <a:endParaRPr b="0" lang="en-US" sz="2000" spc="-1" strike="noStrike">
              <a:solidFill>
                <a:srgbClr val="000000"/>
              </a:solidFill>
              <a:latin typeface="Calibri"/>
            </a:endParaRPr>
          </a:p>
          <a:p>
            <a:pPr lvl="6" marL="3024000" indent="-216000">
              <a:lnSpc>
                <a:spcPct val="90000"/>
              </a:lnSpc>
              <a:spcBef>
                <a:spcPts val="283"/>
              </a:spcBef>
              <a:buClr>
                <a:srgbClr val="000000"/>
              </a:buClr>
              <a:buSzPct val="45000"/>
              <a:buFont typeface="Wingdings" charset="2"/>
              <a:buChar char=""/>
            </a:pPr>
            <a:r>
              <a:rPr b="0" lang="en-US" sz="2000" spc="-1" strike="noStrike">
                <a:solidFill>
                  <a:srgbClr val="000000"/>
                </a:solidFill>
                <a:latin typeface="Calibri"/>
              </a:rPr>
              <a:t>Seventh Outline Level</a:t>
            </a:r>
            <a:endParaRPr b="0" lang="en-US" sz="2000" spc="-1" strike="noStrike">
              <a:solidFill>
                <a:srgbClr val="000000"/>
              </a:solidFill>
              <a:latin typeface="Calibri"/>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82" name="PlaceHolder 1"/>
          <p:cNvSpPr>
            <a:spLocks noGrp="1"/>
          </p:cNvSpPr>
          <p:nvPr>
            <p:ph type="dt" idx="7"/>
          </p:nvPr>
        </p:nvSpPr>
        <p:spPr>
          <a:xfrm>
            <a:off x="628560" y="6356520"/>
            <a:ext cx="2057040" cy="364680"/>
          </a:xfrm>
          <a:prstGeom prst="rect">
            <a:avLst/>
          </a:prstGeom>
          <a:noFill/>
          <a:ln w="0">
            <a:noFill/>
          </a:ln>
        </p:spPr>
        <p:txBody>
          <a:bodyPr anchor="ctr">
            <a:noAutofit/>
          </a:bodyPr>
          <a:lstStyle>
            <a:lvl1pPr indent="0">
              <a:lnSpc>
                <a:spcPct val="100000"/>
              </a:lnSpc>
              <a:buNone/>
              <a:defRPr b="0" lang="en-US" sz="900" spc="-1" strike="noStrike">
                <a:solidFill>
                  <a:srgbClr val="8b8b8b"/>
                </a:solidFill>
                <a:latin typeface="Calibri"/>
              </a:defRPr>
            </a:lvl1pPr>
          </a:lstStyle>
          <a:p>
            <a:pPr indent="0">
              <a:lnSpc>
                <a:spcPct val="100000"/>
              </a:lnSpc>
              <a:buNone/>
            </a:pPr>
            <a:r>
              <a:rPr b="0" lang="en-US" sz="900" spc="-1" strike="noStrike">
                <a:solidFill>
                  <a:srgbClr val="8b8b8b"/>
                </a:solidFill>
                <a:latin typeface="Calibri"/>
              </a:rPr>
              <a:t>&lt;date/time&gt;</a:t>
            </a:r>
            <a:endParaRPr b="0" lang="en-US" sz="900" spc="-1" strike="noStrike">
              <a:solidFill>
                <a:srgbClr val="000000"/>
              </a:solidFill>
              <a:latin typeface="Times New Roman"/>
            </a:endParaRPr>
          </a:p>
        </p:txBody>
      </p:sp>
      <p:sp>
        <p:nvSpPr>
          <p:cNvPr id="83" name="PlaceHolder 2"/>
          <p:cNvSpPr>
            <a:spLocks noGrp="1"/>
          </p:cNvSpPr>
          <p:nvPr>
            <p:ph type="ftr" idx="8"/>
          </p:nvPr>
        </p:nvSpPr>
        <p:spPr>
          <a:xfrm>
            <a:off x="3029040" y="6356520"/>
            <a:ext cx="3085920" cy="364680"/>
          </a:xfrm>
          <a:prstGeom prst="rect">
            <a:avLst/>
          </a:prstGeom>
          <a:noFill/>
          <a:ln w="0">
            <a:noFill/>
          </a:ln>
        </p:spPr>
        <p:txBody>
          <a:bodyPr anchor="ctr">
            <a:noAutofit/>
          </a:bodyPr>
          <a:lstStyle>
            <a:lvl1pPr indent="0" algn="ctr">
              <a:buNone/>
              <a:defRPr b="0" lang="en-US" sz="1400" spc="-1" strike="noStrike">
                <a:solidFill>
                  <a:srgbClr val="000000"/>
                </a:solidFill>
                <a:latin typeface="Times New Roman"/>
              </a:defRPr>
            </a:lvl1pPr>
          </a:lstStyle>
          <a:p>
            <a:pPr indent="0" algn="ctr">
              <a:buNone/>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84" name="PlaceHolder 3"/>
          <p:cNvSpPr>
            <a:spLocks noGrp="1"/>
          </p:cNvSpPr>
          <p:nvPr>
            <p:ph type="sldNum" idx="9"/>
          </p:nvPr>
        </p:nvSpPr>
        <p:spPr>
          <a:xfrm>
            <a:off x="6458040" y="6356520"/>
            <a:ext cx="2057040" cy="364680"/>
          </a:xfrm>
          <a:prstGeom prst="rect">
            <a:avLst/>
          </a:prstGeom>
          <a:noFill/>
          <a:ln w="0">
            <a:noFill/>
          </a:ln>
        </p:spPr>
        <p:txBody>
          <a:bodyPr anchor="ctr">
            <a:noAutofit/>
          </a:bodyPr>
          <a:lstStyle>
            <a:lvl1pPr indent="0" algn="r">
              <a:lnSpc>
                <a:spcPct val="100000"/>
              </a:lnSpc>
              <a:buNone/>
              <a:defRPr b="0" lang="en-US" sz="900" spc="-1" strike="noStrike">
                <a:solidFill>
                  <a:srgbClr val="8b8b8b"/>
                </a:solidFill>
                <a:latin typeface="Calibri"/>
              </a:defRPr>
            </a:lvl1pPr>
          </a:lstStyle>
          <a:p>
            <a:pPr indent="0" algn="r">
              <a:lnSpc>
                <a:spcPct val="100000"/>
              </a:lnSpc>
              <a:buNone/>
            </a:pPr>
            <a:fld id="{18CC608A-E91D-4CAE-A47B-0CD133F67EC5}" type="slidenum">
              <a:rPr b="0" lang="en-US" sz="900" spc="-1" strike="noStrike">
                <a:solidFill>
                  <a:srgbClr val="8b8b8b"/>
                </a:solidFill>
                <a:latin typeface="Calibri"/>
              </a:rPr>
              <a:t>&lt;number&gt;</a:t>
            </a:fld>
            <a:endParaRPr b="0" lang="en-US" sz="900" spc="-1" strike="noStrike">
              <a:solidFill>
                <a:srgbClr val="000000"/>
              </a:solidFill>
              <a:latin typeface="Times New Roman"/>
            </a:endParaRPr>
          </a:p>
        </p:txBody>
      </p:sp>
      <p:sp>
        <p:nvSpPr>
          <p:cNvPr id="85" name="PlaceHolder 4"/>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buNone/>
            </a:pPr>
            <a:r>
              <a:rPr b="0" lang="en-US" sz="1800" spc="-1" strike="noStrike">
                <a:solidFill>
                  <a:srgbClr val="000000"/>
                </a:solidFill>
                <a:latin typeface="Calibri"/>
              </a:rPr>
              <a:t>Click to edit the title text format</a:t>
            </a:r>
            <a:endParaRPr b="0" lang="en-US" sz="1800" spc="-1" strike="noStrike">
              <a:solidFill>
                <a:srgbClr val="000000"/>
              </a:solidFill>
              <a:latin typeface="Calibri"/>
            </a:endParaRPr>
          </a:p>
        </p:txBody>
      </p:sp>
      <p:sp>
        <p:nvSpPr>
          <p:cNvPr id="86" name="PlaceHolder 5"/>
          <p:cNvSpPr>
            <a:spLocks noGrp="1"/>
          </p:cNvSpPr>
          <p:nvPr>
            <p:ph type="body"/>
          </p:nvPr>
        </p:nvSpPr>
        <p:spPr>
          <a:xfrm>
            <a:off x="457200" y="1604520"/>
            <a:ext cx="8229240" cy="3977280"/>
          </a:xfrm>
          <a:prstGeom prst="rect">
            <a:avLst/>
          </a:prstGeom>
          <a:noFill/>
          <a:ln w="0">
            <a:noFill/>
          </a:ln>
        </p:spPr>
        <p:txBody>
          <a:bodyPr lIns="0" rIns="0" tIns="0" bIns="0" anchor="t">
            <a:normAutofit/>
          </a:bodyPr>
          <a:p>
            <a:pPr marL="432000" indent="-324000">
              <a:lnSpc>
                <a:spcPct val="90000"/>
              </a:lnSpc>
              <a:spcBef>
                <a:spcPts val="1417"/>
              </a:spcBef>
              <a:buClr>
                <a:srgbClr val="000000"/>
              </a:buClr>
              <a:buSzPct val="45000"/>
              <a:buFont typeface="Wingdings" charset="2"/>
              <a:buChar char=""/>
            </a:pPr>
            <a:r>
              <a:rPr b="0" lang="en-US" sz="2100" spc="-1" strike="noStrike">
                <a:solidFill>
                  <a:srgbClr val="000000"/>
                </a:solidFill>
                <a:latin typeface="Calibri"/>
              </a:rPr>
              <a:t>Click to edit the outline text format</a:t>
            </a:r>
            <a:endParaRPr b="0" lang="en-US" sz="2100" spc="-1" strike="noStrike">
              <a:solidFill>
                <a:srgbClr val="000000"/>
              </a:solidFill>
              <a:latin typeface="Calibri"/>
            </a:endParaRPr>
          </a:p>
          <a:p>
            <a:pPr lvl="1" marL="864000" indent="-324000">
              <a:lnSpc>
                <a:spcPct val="90000"/>
              </a:lnSpc>
              <a:spcBef>
                <a:spcPts val="1134"/>
              </a:spcBef>
              <a:buClr>
                <a:srgbClr val="000000"/>
              </a:buClr>
              <a:buSzPct val="75000"/>
              <a:buFont typeface="Symbol" charset="2"/>
              <a:buChar char=""/>
            </a:pPr>
            <a:r>
              <a:rPr b="0" lang="en-US" sz="1500" spc="-1" strike="noStrike">
                <a:solidFill>
                  <a:srgbClr val="000000"/>
                </a:solidFill>
                <a:latin typeface="Calibri"/>
              </a:rPr>
              <a:t>Second Outline Level</a:t>
            </a:r>
            <a:endParaRPr b="0" lang="en-US" sz="1500" spc="-1" strike="noStrike">
              <a:solidFill>
                <a:srgbClr val="000000"/>
              </a:solidFill>
              <a:latin typeface="Calibri"/>
            </a:endParaRPr>
          </a:p>
          <a:p>
            <a:pPr lvl="2" marL="1296000" indent="-288000">
              <a:lnSpc>
                <a:spcPct val="90000"/>
              </a:lnSpc>
              <a:spcBef>
                <a:spcPts val="850"/>
              </a:spcBef>
              <a:buClr>
                <a:srgbClr val="000000"/>
              </a:buClr>
              <a:buSzPct val="45000"/>
              <a:buFont typeface="Wingdings" charset="2"/>
              <a:buChar char=""/>
            </a:pPr>
            <a:r>
              <a:rPr b="0" lang="en-US" sz="1350" spc="-1" strike="noStrike">
                <a:solidFill>
                  <a:srgbClr val="000000"/>
                </a:solidFill>
                <a:latin typeface="Calibri"/>
              </a:rPr>
              <a:t>Third Outline Level</a:t>
            </a:r>
            <a:endParaRPr b="0" lang="en-US" sz="1350" spc="-1" strike="noStrike">
              <a:solidFill>
                <a:srgbClr val="000000"/>
              </a:solidFill>
              <a:latin typeface="Calibri"/>
            </a:endParaRPr>
          </a:p>
          <a:p>
            <a:pPr lvl="3" marL="1728000" indent="-216000">
              <a:lnSpc>
                <a:spcPct val="90000"/>
              </a:lnSpc>
              <a:spcBef>
                <a:spcPts val="567"/>
              </a:spcBef>
              <a:buClr>
                <a:srgbClr val="000000"/>
              </a:buClr>
              <a:buSzPct val="75000"/>
              <a:buFont typeface="Symbol" charset="2"/>
              <a:buChar char=""/>
            </a:pPr>
            <a:r>
              <a:rPr b="0" lang="en-US" sz="1350" spc="-1" strike="noStrike">
                <a:solidFill>
                  <a:srgbClr val="000000"/>
                </a:solidFill>
                <a:latin typeface="Calibri"/>
              </a:rPr>
              <a:t>Fourth Outline Level</a:t>
            </a:r>
            <a:endParaRPr b="0" lang="en-US" sz="1350" spc="-1" strike="noStrike">
              <a:solidFill>
                <a:srgbClr val="000000"/>
              </a:solidFill>
              <a:latin typeface="Calibri"/>
            </a:endParaRPr>
          </a:p>
          <a:p>
            <a:pPr lvl="4" marL="2160000" indent="-216000">
              <a:lnSpc>
                <a:spcPct val="90000"/>
              </a:lnSpc>
              <a:spcBef>
                <a:spcPts val="283"/>
              </a:spcBef>
              <a:buClr>
                <a:srgbClr val="000000"/>
              </a:buClr>
              <a:buSzPct val="45000"/>
              <a:buFont typeface="Wingdings" charset="2"/>
              <a:buChar char=""/>
            </a:pPr>
            <a:r>
              <a:rPr b="0" lang="en-US" sz="2000" spc="-1" strike="noStrike">
                <a:solidFill>
                  <a:srgbClr val="000000"/>
                </a:solidFill>
                <a:latin typeface="Calibri"/>
              </a:rPr>
              <a:t>Fifth Outline Level</a:t>
            </a:r>
            <a:endParaRPr b="0" lang="en-US" sz="2000" spc="-1" strike="noStrike">
              <a:solidFill>
                <a:srgbClr val="000000"/>
              </a:solidFill>
              <a:latin typeface="Calibri"/>
            </a:endParaRPr>
          </a:p>
          <a:p>
            <a:pPr lvl="5" marL="2592000" indent="-216000">
              <a:lnSpc>
                <a:spcPct val="90000"/>
              </a:lnSpc>
              <a:spcBef>
                <a:spcPts val="283"/>
              </a:spcBef>
              <a:buClr>
                <a:srgbClr val="000000"/>
              </a:buClr>
              <a:buSzPct val="45000"/>
              <a:buFont typeface="Wingdings" charset="2"/>
              <a:buChar char=""/>
            </a:pPr>
            <a:r>
              <a:rPr b="0" lang="en-US" sz="2000" spc="-1" strike="noStrike">
                <a:solidFill>
                  <a:srgbClr val="000000"/>
                </a:solidFill>
                <a:latin typeface="Calibri"/>
              </a:rPr>
              <a:t>Sixth Outline Level</a:t>
            </a:r>
            <a:endParaRPr b="0" lang="en-US" sz="2000" spc="-1" strike="noStrike">
              <a:solidFill>
                <a:srgbClr val="000000"/>
              </a:solidFill>
              <a:latin typeface="Calibri"/>
            </a:endParaRPr>
          </a:p>
          <a:p>
            <a:pPr lvl="6" marL="3024000" indent="-216000">
              <a:lnSpc>
                <a:spcPct val="90000"/>
              </a:lnSpc>
              <a:spcBef>
                <a:spcPts val="283"/>
              </a:spcBef>
              <a:buClr>
                <a:srgbClr val="000000"/>
              </a:buClr>
              <a:buSzPct val="45000"/>
              <a:buFont typeface="Wingdings" charset="2"/>
              <a:buChar char=""/>
            </a:pPr>
            <a:r>
              <a:rPr b="0" lang="en-US" sz="2000" spc="-1" strike="noStrike">
                <a:solidFill>
                  <a:srgbClr val="000000"/>
                </a:solidFill>
                <a:latin typeface="Calibri"/>
              </a:rPr>
              <a:t>Seventh Outline Level</a:t>
            </a:r>
            <a:endParaRPr b="0" lang="en-US" sz="2000" spc="-1" strike="noStrike">
              <a:solidFill>
                <a:srgbClr val="000000"/>
              </a:solidFill>
              <a:latin typeface="Calibri"/>
            </a:endParaRPr>
          </a:p>
        </p:txBody>
      </p:sp>
    </p:spTree>
  </p:cSld>
  <p:clrMap bg1="lt1" bg2="lt2" tx1="dk1" tx2="dk2" accent1="accent1" accent2="accent2" accent3="accent3" accent4="accent4" accent5="accent5" accent6="accent6" hlink="hlink" folHlink="folHlink"/>
  <p:sldLayoutIdLst>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image" Target="../media/image9.jpeg"/><Relationship Id="rId2" Type="http://schemas.openxmlformats.org/officeDocument/2006/relationships/slideLayout" Target="../slideLayouts/slideLayout25.xml"/><Relationship Id="rId3" Type="http://schemas.openxmlformats.org/officeDocument/2006/relationships/notesSlide" Target="../notesSlides/notesSlide10.xml"/>
</Relationships>
</file>

<file path=ppt/slides/_rels/slide11.xml.rels><?xml version="1.0" encoding="UTF-8"?>
<Relationships xmlns="http://schemas.openxmlformats.org/package/2006/relationships"><Relationship Id="rId1" Type="http://schemas.openxmlformats.org/officeDocument/2006/relationships/image" Target="../media/image9.jpeg"/><Relationship Id="rId2" Type="http://schemas.openxmlformats.org/officeDocument/2006/relationships/slideLayout" Target="../slideLayouts/slideLayout25.xml"/><Relationship Id="rId3" Type="http://schemas.openxmlformats.org/officeDocument/2006/relationships/notesSlide" Target="../notesSlides/notesSlide11.xml"/>
</Relationships>
</file>

<file path=ppt/slides/_rels/slide12.xml.rels><?xml version="1.0" encoding="UTF-8"?>
<Relationships xmlns="http://schemas.openxmlformats.org/package/2006/relationships"><Relationship Id="rId1" Type="http://schemas.openxmlformats.org/officeDocument/2006/relationships/image" Target="../media/image10.jpeg"/><Relationship Id="rId2" Type="http://schemas.openxmlformats.org/officeDocument/2006/relationships/slideLayout" Target="../slideLayouts/slideLayout25.xml"/><Relationship Id="rId3" Type="http://schemas.openxmlformats.org/officeDocument/2006/relationships/notesSlide" Target="../notesSlides/notesSlide12.xml"/>
</Relationships>
</file>

<file path=ppt/slides/_rels/slide13.xml.rels><?xml version="1.0" encoding="UTF-8"?>
<Relationships xmlns="http://schemas.openxmlformats.org/package/2006/relationships"><Relationship Id="rId1" Type="http://schemas.openxmlformats.org/officeDocument/2006/relationships/image" Target="../media/image10.jpeg"/><Relationship Id="rId2" Type="http://schemas.openxmlformats.org/officeDocument/2006/relationships/slideLayout" Target="../slideLayouts/slideLayout25.xml"/><Relationship Id="rId3" Type="http://schemas.openxmlformats.org/officeDocument/2006/relationships/notesSlide" Target="../notesSlides/notesSlide13.xml"/>
</Relationships>
</file>

<file path=ppt/slides/_rels/slide14.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5.xml"/><Relationship Id="rId3" Type="http://schemas.openxmlformats.org/officeDocument/2006/relationships/notesSlide" Target="../notesSlides/notesSlide14.xml"/>
</Relationships>
</file>

<file path=ppt/slides/_rels/slide15.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5.xml"/><Relationship Id="rId3" Type="http://schemas.openxmlformats.org/officeDocument/2006/relationships/notesSlide" Target="../notesSlides/notesSlide15.xml"/>
</Relationships>
</file>

<file path=ppt/slides/_rels/slide16.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slideLayout" Target="../slideLayouts/slideLayout25.xml"/><Relationship Id="rId3" Type="http://schemas.openxmlformats.org/officeDocument/2006/relationships/notesSlide" Target="../notesSlides/notesSlide16.xml"/>
</Relationships>
</file>

<file path=ppt/slides/_rels/slide17.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
</Relationships>
</file>

<file path=ppt/slides/_rels/slide18.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25.xml"/><Relationship Id="rId3" Type="http://schemas.openxmlformats.org/officeDocument/2006/relationships/notesSlide" Target="../notesSlides/notesSlide18.xml"/>
</Relationships>
</file>

<file path=ppt/slides/_rels/slide19.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2.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notesSlide" Target="../notesSlides/notesSlide2.xml"/>
</Relationships>
</file>

<file path=ppt/slides/_rels/slide20.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slideLayout" Target="../slideLayouts/slideLayout25.xml"/>
</Relationships>
</file>

<file path=ppt/slides/_rels/slide21.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slideLayout" Target="../slideLayouts/slideLayout25.xml"/>
</Relationships>
</file>

<file path=ppt/slides/_rels/slide22.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image" Target="../media/image16.png"/><Relationship Id="rId3" Type="http://schemas.openxmlformats.org/officeDocument/2006/relationships/image" Target="../media/image17.png"/><Relationship Id="rId4" Type="http://schemas.openxmlformats.org/officeDocument/2006/relationships/slideLayout" Target="../slideLayouts/slideLayout14.xml"/><Relationship Id="rId5" Type="http://schemas.openxmlformats.org/officeDocument/2006/relationships/notesSlide" Target="../notesSlides/notesSlide22.xml"/>
</Relationships>
</file>

<file path=ppt/slides/_rels/slide23.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14.xml"/><Relationship Id="rId3" Type="http://schemas.openxmlformats.org/officeDocument/2006/relationships/notesSlide" Target="../notesSlides/notesSlide23.xml"/>
</Relationships>
</file>

<file path=ppt/slides/_rels/slide24.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slideLayout" Target="../slideLayouts/slideLayout14.xml"/><Relationship Id="rId3" Type="http://schemas.openxmlformats.org/officeDocument/2006/relationships/notesSlide" Target="../notesSlides/notesSlide24.xml"/>
</Relationships>
</file>

<file path=ppt/slides/_rels/slide25.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slideLayout" Target="../slideLayouts/slideLayout14.xml"/><Relationship Id="rId3" Type="http://schemas.openxmlformats.org/officeDocument/2006/relationships/notesSlide" Target="../notesSlides/notesSlide25.xml"/>
</Relationships>
</file>

<file path=ppt/slides/_rels/slide26.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14.xml"/><Relationship Id="rId3" Type="http://schemas.openxmlformats.org/officeDocument/2006/relationships/notesSlide" Target="../notesSlides/notesSlide26.xml"/>
</Relationships>
</file>

<file path=ppt/slides/_rels/slide27.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14.xml"/><Relationship Id="rId3" Type="http://schemas.openxmlformats.org/officeDocument/2006/relationships/notesSlide" Target="../notesSlides/notesSlide27.xml"/>
</Relationships>
</file>

<file path=ppt/slides/_rels/slide28.xml.rels><?xml version="1.0" encoding="UTF-8"?>
<Relationships xmlns="http://schemas.openxmlformats.org/package/2006/relationships"><Relationship Id="rId1" Type="http://schemas.openxmlformats.org/officeDocument/2006/relationships/image" Target="../media/image23.png"/><Relationship Id="rId2" Type="http://schemas.openxmlformats.org/officeDocument/2006/relationships/image" Target="../media/image24.png"/><Relationship Id="rId3" Type="http://schemas.openxmlformats.org/officeDocument/2006/relationships/slideLayout" Target="../slideLayouts/slideLayout25.xml"/><Relationship Id="rId4" Type="http://schemas.openxmlformats.org/officeDocument/2006/relationships/notesSlide" Target="../notesSlides/notesSlide28.xml"/>
</Relationships>
</file>

<file path=ppt/slides/_rels/slide29.xml.rels><?xml version="1.0" encoding="UTF-8"?>
<Relationships xmlns="http://schemas.openxmlformats.org/package/2006/relationships"><Relationship Id="rId1" Type="http://schemas.openxmlformats.org/officeDocument/2006/relationships/image" Target="../media/image23.png"/><Relationship Id="rId2" Type="http://schemas.openxmlformats.org/officeDocument/2006/relationships/image" Target="../media/image24.png"/><Relationship Id="rId3" Type="http://schemas.openxmlformats.org/officeDocument/2006/relationships/image" Target="../media/image25.png"/><Relationship Id="rId4" Type="http://schemas.openxmlformats.org/officeDocument/2006/relationships/slideLayout" Target="../slideLayouts/slideLayout25.xml"/><Relationship Id="rId5" Type="http://schemas.openxmlformats.org/officeDocument/2006/relationships/notesSlide" Target="../notesSlides/notesSlide29.xml"/>
</Relationships>
</file>

<file path=ppt/slides/_rels/slide3.xml.rels><?xml version="1.0" encoding="UTF-8"?>
<Relationships xmlns="http://schemas.openxmlformats.org/package/2006/relationships"><Relationship Id="rId1" Type="http://schemas.openxmlformats.org/officeDocument/2006/relationships/image" Target="../media/image2.jpeg"/><Relationship Id="rId2" Type="http://schemas.openxmlformats.org/officeDocument/2006/relationships/slideLayout" Target="../slideLayouts/slideLayout14.xml"/><Relationship Id="rId3" Type="http://schemas.openxmlformats.org/officeDocument/2006/relationships/notesSlide" Target="../notesSlides/notesSlide3.xml"/>
</Relationships>
</file>

<file path=ppt/slides/_rels/slide30.xml.rels><?xml version="1.0" encoding="UTF-8"?>
<Relationships xmlns="http://schemas.openxmlformats.org/package/2006/relationships"><Relationship Id="rId1" Type="http://schemas.openxmlformats.org/officeDocument/2006/relationships/diagramData" Target="../diagrams/data2.xml"/><Relationship Id="rId2" Type="http://schemas.openxmlformats.org/officeDocument/2006/relationships/diagramLayout" Target="../diagrams/layout2.xml"/><Relationship Id="rId3" Type="http://schemas.openxmlformats.org/officeDocument/2006/relationships/diagramQuickStyle" Target="../diagrams/quickStyle2.xml"/><Relationship Id="rId4" Type="http://schemas.openxmlformats.org/officeDocument/2006/relationships/diagramColors" Target="../diagrams/colors2.xml"/><Relationship Id="rId5" Type="http://schemas.microsoft.com/office/2007/relationships/diagramDrawing" Target="../diagrams/drawing2.xml"/><Relationship Id="rId6" Type="http://schemas.openxmlformats.org/officeDocument/2006/relationships/slideLayout" Target="../slideLayouts/slideLayout25.xml"/><Relationship Id="rId7" Type="http://schemas.openxmlformats.org/officeDocument/2006/relationships/notesSlide" Target="../notesSlides/notesSlide30.xml"/>
</Relationships>
</file>

<file path=ppt/slides/_rels/slide31.xml.rels><?xml version="1.0" encoding="UTF-8"?>
<Relationships xmlns="http://schemas.openxmlformats.org/package/2006/relationships"><Relationship Id="rId1" Type="http://schemas.openxmlformats.org/officeDocument/2006/relationships/diagramData" Target="../diagrams/data3.xml"/><Relationship Id="rId2" Type="http://schemas.openxmlformats.org/officeDocument/2006/relationships/diagramLayout" Target="../diagrams/layout3.xml"/><Relationship Id="rId3" Type="http://schemas.openxmlformats.org/officeDocument/2006/relationships/diagramQuickStyle" Target="../diagrams/quickStyle3.xml"/><Relationship Id="rId4" Type="http://schemas.openxmlformats.org/officeDocument/2006/relationships/diagramColors" Target="../diagrams/colors3.xml"/><Relationship Id="rId5" Type="http://schemas.microsoft.com/office/2007/relationships/diagramDrawing" Target="../diagrams/drawing3.xml"/><Relationship Id="rId6" Type="http://schemas.openxmlformats.org/officeDocument/2006/relationships/slideLayout" Target="../slideLayouts/slideLayout25.xml"/><Relationship Id="rId7" Type="http://schemas.openxmlformats.org/officeDocument/2006/relationships/notesSlide" Target="../notesSlides/notesSlide31.xml"/>
</Relationships>
</file>

<file path=ppt/slides/_rels/slide32.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image" Target="../media/image27.png"/><Relationship Id="rId3" Type="http://schemas.openxmlformats.org/officeDocument/2006/relationships/slideLayout" Target="../slideLayouts/slideLayout25.xml"/><Relationship Id="rId4" Type="http://schemas.openxmlformats.org/officeDocument/2006/relationships/notesSlide" Target="../notesSlides/notesSlide32.xml"/>
</Relationships>
</file>

<file path=ppt/slides/_rels/slide33.xml.rels><?xml version="1.0" encoding="UTF-8"?>
<Relationships xmlns="http://schemas.openxmlformats.org/package/2006/relationships"><Relationship Id="rId1" Type="http://schemas.openxmlformats.org/officeDocument/2006/relationships/image" Target="../media/image28.png"/><Relationship Id="rId2" Type="http://schemas.openxmlformats.org/officeDocument/2006/relationships/image" Target="../media/image29.png"/><Relationship Id="rId3" Type="http://schemas.openxmlformats.org/officeDocument/2006/relationships/image" Target="../media/image30.png"/><Relationship Id="rId4" Type="http://schemas.openxmlformats.org/officeDocument/2006/relationships/slideLayout" Target="../slideLayouts/slideLayout25.xml"/><Relationship Id="rId5" Type="http://schemas.openxmlformats.org/officeDocument/2006/relationships/notesSlide" Target="../notesSlides/notesSlide33.xml"/>
</Relationships>
</file>

<file path=ppt/slides/_rels/slide34.xml.rels><?xml version="1.0" encoding="UTF-8"?>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25.xml"/><Relationship Id="rId3" Type="http://schemas.openxmlformats.org/officeDocument/2006/relationships/notesSlide" Target="../notesSlides/notesSlide34.xml"/>
</Relationships>
</file>

<file path=ppt/slides/_rels/slide3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
</Relationships>
</file>

<file path=ppt/slides/_rels/slide36.xml.rels><?xml version="1.0" encoding="UTF-8"?>
<Relationships xmlns="http://schemas.openxmlformats.org/package/2006/relationships"><Relationship Id="rId1" Type="http://schemas.openxmlformats.org/officeDocument/2006/relationships/image" Target="../media/image32.jpeg"/><Relationship Id="rId2" Type="http://schemas.openxmlformats.org/officeDocument/2006/relationships/slideLayout" Target="../slideLayouts/slideLayout14.xml"/><Relationship Id="rId3" Type="http://schemas.openxmlformats.org/officeDocument/2006/relationships/notesSlide" Target="../notesSlides/notesSlide36.xml"/>
</Relationships>
</file>

<file path=ppt/slides/_rels/slide37.xml.rels><?xml version="1.0" encoding="UTF-8"?>
<Relationships xmlns="http://schemas.openxmlformats.org/package/2006/relationships"><Relationship Id="rId1" Type="http://schemas.openxmlformats.org/officeDocument/2006/relationships/image" Target="../media/image33.jpeg"/><Relationship Id="rId2" Type="http://schemas.openxmlformats.org/officeDocument/2006/relationships/image" Target="../media/image34.jpeg"/><Relationship Id="rId3" Type="http://schemas.openxmlformats.org/officeDocument/2006/relationships/slideLayout" Target="../slideLayouts/slideLayout14.xml"/><Relationship Id="rId4" Type="http://schemas.openxmlformats.org/officeDocument/2006/relationships/notesSlide" Target="../notesSlides/notesSlide37.xml"/>
</Relationships>
</file>

<file path=ppt/slides/_rels/slide38.xml.rels><?xml version="1.0" encoding="UTF-8"?>
<Relationships xmlns="http://schemas.openxmlformats.org/package/2006/relationships"><Relationship Id="rId1" Type="http://schemas.openxmlformats.org/officeDocument/2006/relationships/image" Target="../media/image35.jpeg"/><Relationship Id="rId2" Type="http://schemas.openxmlformats.org/officeDocument/2006/relationships/image" Target="../media/image36.png"/><Relationship Id="rId3" Type="http://schemas.openxmlformats.org/officeDocument/2006/relationships/slideLayout" Target="../slideLayouts/slideLayout14.xml"/><Relationship Id="rId4" Type="http://schemas.openxmlformats.org/officeDocument/2006/relationships/notesSlide" Target="../notesSlides/notesSlide38.xml"/>
</Relationships>
</file>

<file path=ppt/slides/_rels/slide39.xml.rels><?xml version="1.0" encoding="UTF-8"?>
<Relationships xmlns="http://schemas.openxmlformats.org/package/2006/relationships"><Relationship Id="rId1" Type="http://schemas.openxmlformats.org/officeDocument/2006/relationships/image" Target="../media/image37.png"/><Relationship Id="rId2" Type="http://schemas.openxmlformats.org/officeDocument/2006/relationships/slideLayout" Target="../slideLayouts/slideLayout14.xml"/><Relationship Id="rId3" Type="http://schemas.openxmlformats.org/officeDocument/2006/relationships/notesSlide" Target="../notesSlides/notesSlide39.xml"/>
</Relationships>
</file>

<file path=ppt/slides/_rels/slide4.xml.rels><?xml version="1.0" encoding="UTF-8"?>
<Relationships xmlns="http://schemas.openxmlformats.org/package/2006/relationships"><Relationship Id="rId1" Type="http://schemas.openxmlformats.org/officeDocument/2006/relationships/image" Target="../media/image3.jpeg"/><Relationship Id="rId2" Type="http://schemas.openxmlformats.org/officeDocument/2006/relationships/slideLayout" Target="../slideLayouts/slideLayout1.xml"/>
</Relationships>
</file>

<file path=ppt/slides/_rels/slide40.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0.xml"/>
</Relationships>
</file>

<file path=ppt/slides/_rels/slide41.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1.xml"/>
</Relationships>
</file>

<file path=ppt/slides/_rels/slide42.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2.xml"/>
</Relationships>
</file>

<file path=ppt/slides/_rels/slide43.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3.xml"/>
</Relationships>
</file>

<file path=ppt/slides/_rels/slide44.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4.xml"/>
</Relationships>
</file>

<file path=ppt/slides/_rels/slide45.xml.rels><?xml version="1.0" encoding="UTF-8"?>
<Relationships xmlns="http://schemas.openxmlformats.org/package/2006/relationships"><Relationship Id="rId1" Type="http://schemas.openxmlformats.org/officeDocument/2006/relationships/image" Target="../media/image38.jpeg"/><Relationship Id="rId2" Type="http://schemas.openxmlformats.org/officeDocument/2006/relationships/image" Target="../media/image39.jpeg"/><Relationship Id="rId3" Type="http://schemas.openxmlformats.org/officeDocument/2006/relationships/image" Target="../media/image40.jpeg"/><Relationship Id="rId4" Type="http://schemas.openxmlformats.org/officeDocument/2006/relationships/slideLayout" Target="../slideLayouts/slideLayout1.xml"/><Relationship Id="rId5" Type="http://schemas.openxmlformats.org/officeDocument/2006/relationships/notesSlide" Target="../notesSlides/notesSlide45.xml"/>
</Relationships>
</file>

<file path=ppt/slides/_rels/slide46.xml.rels><?xml version="1.0" encoding="UTF-8"?>
<Relationships xmlns="http://schemas.openxmlformats.org/package/2006/relationships"><Relationship Id="rId1" Type="http://schemas.openxmlformats.org/officeDocument/2006/relationships/image" Target="../media/image41.jpeg"/><Relationship Id="rId2" Type="http://schemas.openxmlformats.org/officeDocument/2006/relationships/image" Target="../media/image42.jpeg"/><Relationship Id="rId3" Type="http://schemas.openxmlformats.org/officeDocument/2006/relationships/slideLayout" Target="../slideLayouts/slideLayout1.xml"/><Relationship Id="rId4" Type="http://schemas.openxmlformats.org/officeDocument/2006/relationships/notesSlide" Target="../notesSlides/notesSlide46.xml"/>
</Relationships>
</file>

<file path=ppt/slides/_rels/slide47.xml.rels><?xml version="1.0" encoding="UTF-8"?>
<Relationships xmlns="http://schemas.openxmlformats.org/package/2006/relationships"><Relationship Id="rId1" Type="http://schemas.openxmlformats.org/officeDocument/2006/relationships/video" Target="file:///Users/rwcox/Desktop/latest/Dartmouth/latest/afni04_fmri/hrfone.gif" TargetMode="External"/><Relationship Id="rId2" Type="http://schemas.microsoft.com/office/2007/relationships/media" Target="file:///Users/rwcox/Desktop/latest/Dartmouth/latest/afni04_fmri/hrfone.gif" TargetMode="External"/><Relationship Id="rId3" Type="http://schemas.openxmlformats.org/officeDocument/2006/relationships/image" Target="../media/image43.png"/><Relationship Id="rId4" Type="http://schemas.openxmlformats.org/officeDocument/2006/relationships/slideLayout" Target="../slideLayouts/slideLayout1.xml"/><Relationship Id="rId5" Type="http://schemas.openxmlformats.org/officeDocument/2006/relationships/notesSlide" Target="../notesSlides/notesSlide47.xml"/>
</Relationships>
</file>

<file path=ppt/slides/_rels/slide48.xml.rels><?xml version="1.0" encoding="UTF-8"?>
<Relationships xmlns="http://schemas.openxmlformats.org/package/2006/relationships"><Relationship Id="rId1" Type="http://schemas.openxmlformats.org/officeDocument/2006/relationships/video" Target="file:///Users/rwcox/Desktop/latest/Dartmouth/latest/afni04_fmri/hrfsum.gif" TargetMode="External"/><Relationship Id="rId2" Type="http://schemas.microsoft.com/office/2007/relationships/media" Target="file:///Users/rwcox/Desktop/latest/Dartmouth/latest/afni04_fmri/hrfsum.gif" TargetMode="External"/><Relationship Id="rId3" Type="http://schemas.openxmlformats.org/officeDocument/2006/relationships/image" Target="../media/image44.png"/><Relationship Id="rId4" Type="http://schemas.openxmlformats.org/officeDocument/2006/relationships/slideLayout" Target="../slideLayouts/slideLayout1.xml"/><Relationship Id="rId5" Type="http://schemas.openxmlformats.org/officeDocument/2006/relationships/notesSlide" Target="../notesSlides/notesSlide48.xml"/>
</Relationships>
</file>

<file path=ppt/slides/_rels/slide49.xml.rels><?xml version="1.0" encoding="UTF-8"?>
<Relationships xmlns="http://schemas.openxmlformats.org/package/2006/relationships"><Relationship Id="rId1" Type="http://schemas.openxmlformats.org/officeDocument/2006/relationships/image" Target="../media/image45.png"/><Relationship Id="rId2" Type="http://schemas.openxmlformats.org/officeDocument/2006/relationships/slideLayout" Target="../slideLayouts/slideLayout14.xml"/><Relationship Id="rId3" Type="http://schemas.openxmlformats.org/officeDocument/2006/relationships/notesSlide" Target="../notesSlides/notesSlide49.xml"/>
</Relationships>
</file>

<file path=ppt/slides/_rels/slide5.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diagramData" Target="../diagrams/data1.xml"/><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 Id="rId7" Type="http://schemas.openxmlformats.org/officeDocument/2006/relationships/slideLayout" Target="../slideLayouts/slideLayout25.xml"/>
</Relationships>
</file>

<file path=ppt/slides/_rels/slide6.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25.xml"/>
</Relationships>
</file>

<file path=ppt/slides/_rels/slide7.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25.xml"/>
</Relationships>
</file>

<file path=ppt/slides/_rels/slide8.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image" Target="../media/image7.png"/><Relationship Id="rId3" Type="http://schemas.openxmlformats.org/officeDocument/2006/relationships/image" Target="../media/image8.png"/><Relationship Id="rId4" Type="http://schemas.openxmlformats.org/officeDocument/2006/relationships/slideLayout" Target="../slideLayouts/slideLayout25.xml"/><Relationship Id="rId5" Type="http://schemas.openxmlformats.org/officeDocument/2006/relationships/notesSlide" Target="../notesSlides/notesSlide8.xml"/>
</Relationships>
</file>

<file path=ppt/slides/_rels/slide9.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image" Target="../media/image6.png"/><Relationship Id="rId3" Type="http://schemas.openxmlformats.org/officeDocument/2006/relationships/image" Target="../media/image7.png"/><Relationship Id="rId4" Type="http://schemas.openxmlformats.org/officeDocument/2006/relationships/slideLayout" Target="../slideLayouts/slideLayout25.xml"/><Relationship Id="rId5" Type="http://schemas.openxmlformats.org/officeDocument/2006/relationships/notesSlide" Target="../notesSlides/notesSlide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useBgFill="1">
        <p:nvSpPr>
          <p:cNvPr id="129" name="Rectangle 7"/>
          <p:cNvSpPr/>
          <p:nvPr/>
        </p:nvSpPr>
        <p:spPr>
          <a:xfrm>
            <a:off x="0" y="0"/>
            <a:ext cx="9143640" cy="6857640"/>
          </a:xfrm>
          <a:prstGeom prst="rect">
            <a:avLst/>
          </a:prstGeom>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1800" spc="-1" strike="noStrike">
              <a:solidFill>
                <a:schemeClr val="lt1"/>
              </a:solidFill>
              <a:latin typeface="Calibri"/>
            </a:endParaRPr>
          </a:p>
        </p:txBody>
      </p:sp>
      <p:sp useBgFill="1">
        <p:nvSpPr>
          <p:cNvPr id="130" name="Rectangle 9"/>
          <p:cNvSpPr/>
          <p:nvPr/>
        </p:nvSpPr>
        <p:spPr>
          <a:xfrm>
            <a:off x="0" y="0"/>
            <a:ext cx="9141480" cy="6857640"/>
          </a:xfrm>
          <a:prstGeom prst="rect">
            <a:avLst/>
          </a:prstGeom>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1800" spc="-1" strike="noStrike">
              <a:solidFill>
                <a:schemeClr val="lt1"/>
              </a:solidFill>
              <a:latin typeface="Calibri"/>
            </a:endParaRPr>
          </a:p>
        </p:txBody>
      </p:sp>
      <p:sp>
        <p:nvSpPr>
          <p:cNvPr id="131" name="Rectangle 11"/>
          <p:cNvSpPr/>
          <p:nvPr/>
        </p:nvSpPr>
        <p:spPr>
          <a:xfrm flipH="1" rot="5400000">
            <a:off x="-1915560" y="1915200"/>
            <a:ext cx="6857640" cy="3027960"/>
          </a:xfrm>
          <a:prstGeom prst="rect">
            <a:avLst/>
          </a:prstGeom>
          <a:gradFill rotWithShape="0">
            <a:gsLst>
              <a:gs pos="8000">
                <a:srgbClr val="000000"/>
              </a:gs>
              <a:gs pos="100000">
                <a:srgbClr val="2f5597"/>
              </a:gs>
            </a:gsLst>
            <a:lin ang="13200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1800" spc="-1" strike="noStrike">
              <a:solidFill>
                <a:schemeClr val="lt1"/>
              </a:solidFill>
              <a:latin typeface="Calibri"/>
            </a:endParaRPr>
          </a:p>
        </p:txBody>
      </p:sp>
      <p:sp>
        <p:nvSpPr>
          <p:cNvPr id="132" name="Rectangle 13"/>
          <p:cNvSpPr/>
          <p:nvPr/>
        </p:nvSpPr>
        <p:spPr>
          <a:xfrm flipH="1" rot="5400000">
            <a:off x="-1915560" y="1925280"/>
            <a:ext cx="6857640" cy="3027960"/>
          </a:xfrm>
          <a:prstGeom prst="rect">
            <a:avLst/>
          </a:prstGeom>
          <a:gradFill rotWithShape="0">
            <a:gsLst>
              <a:gs pos="1000">
                <a:srgbClr val="4472c4">
                  <a:alpha val="46274"/>
                </a:srgbClr>
              </a:gs>
              <a:gs pos="100000">
                <a:srgbClr val="000000">
                  <a:alpha val="0"/>
                </a:srgbClr>
              </a:gs>
            </a:gsLst>
            <a:lin ang="14400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1800" spc="-1" strike="noStrike">
              <a:solidFill>
                <a:schemeClr val="lt1"/>
              </a:solidFill>
              <a:latin typeface="Calibri"/>
            </a:endParaRPr>
          </a:p>
        </p:txBody>
      </p:sp>
      <p:sp>
        <p:nvSpPr>
          <p:cNvPr id="133" name="Rectangle 15"/>
          <p:cNvSpPr/>
          <p:nvPr/>
        </p:nvSpPr>
        <p:spPr>
          <a:xfrm flipH="1" rot="5400000">
            <a:off x="262080" y="4093200"/>
            <a:ext cx="2501640" cy="3027960"/>
          </a:xfrm>
          <a:prstGeom prst="rect">
            <a:avLst/>
          </a:prstGeom>
          <a:gradFill rotWithShape="0">
            <a:gsLst>
              <a:gs pos="2000">
                <a:srgbClr val="4472c4">
                  <a:alpha val="29019"/>
                </a:srgbClr>
              </a:gs>
              <a:gs pos="100000">
                <a:srgbClr val="000000">
                  <a:alpha val="30196"/>
                </a:srgbClr>
              </a:gs>
            </a:gsLst>
            <a:lin ang="8400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1800" spc="-1" strike="noStrike">
              <a:solidFill>
                <a:schemeClr val="lt1"/>
              </a:solidFill>
              <a:latin typeface="Calibri"/>
            </a:endParaRPr>
          </a:p>
        </p:txBody>
      </p:sp>
      <p:sp>
        <p:nvSpPr>
          <p:cNvPr id="134" name="Freeform: Shape 17"/>
          <p:cNvSpPr/>
          <p:nvPr/>
        </p:nvSpPr>
        <p:spPr>
          <a:xfrm rot="20635800">
            <a:off x="-376200" y="969480"/>
            <a:ext cx="2925000" cy="4178520"/>
          </a:xfrm>
          <a:custGeom>
            <a:avLst/>
            <a:gdLst>
              <a:gd name="textAreaLeft" fmla="*/ 0 w 2925000"/>
              <a:gd name="textAreaRight" fmla="*/ 2925360 w 2925000"/>
              <a:gd name="textAreaTop" fmla="*/ 0 h 4178520"/>
              <a:gd name="textAreaBottom" fmla="*/ 4178880 h 4178520"/>
            </a:gdLst>
            <a:ahLst/>
            <a:rect l="textAreaLeft" t="textAreaTop" r="textAreaRight" b="textAreaBottom"/>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rotWithShape="0">
            <a:gsLst>
              <a:gs pos="29000">
                <a:srgbClr val="000000">
                  <a:alpha val="0"/>
                </a:srgbClr>
              </a:gs>
              <a:gs pos="100000">
                <a:srgbClr val="4472c4">
                  <a:alpha val="43137"/>
                </a:srgbClr>
              </a:gs>
            </a:gsLst>
            <a:lin ang="834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1800" spc="-1" strike="noStrike">
              <a:solidFill>
                <a:schemeClr val="lt1"/>
              </a:solidFill>
              <a:latin typeface="Calibri"/>
            </a:endParaRPr>
          </a:p>
        </p:txBody>
      </p:sp>
      <p:sp>
        <p:nvSpPr>
          <p:cNvPr id="135" name="Rectangle 19"/>
          <p:cNvSpPr/>
          <p:nvPr/>
        </p:nvSpPr>
        <p:spPr>
          <a:xfrm flipH="1" rot="5400000">
            <a:off x="-1915560" y="1905120"/>
            <a:ext cx="6857640" cy="3027960"/>
          </a:xfrm>
          <a:prstGeom prst="rect">
            <a:avLst/>
          </a:prstGeom>
          <a:gradFill rotWithShape="0">
            <a:gsLst>
              <a:gs pos="1000">
                <a:srgbClr val="8faadc">
                  <a:alpha val="11372"/>
                </a:srgbClr>
              </a:gs>
              <a:gs pos="100000">
                <a:srgbClr val="000000">
                  <a:alpha val="0"/>
                </a:srgbClr>
              </a:gs>
            </a:gsLst>
            <a:lin ang="9000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1800" spc="-1" strike="noStrike">
              <a:solidFill>
                <a:schemeClr val="lt1"/>
              </a:solidFill>
              <a:latin typeface="Calibri"/>
            </a:endParaRPr>
          </a:p>
        </p:txBody>
      </p:sp>
      <p:sp>
        <p:nvSpPr>
          <p:cNvPr id="136" name="PlaceHolder 1"/>
          <p:cNvSpPr>
            <a:spLocks noGrp="1"/>
          </p:cNvSpPr>
          <p:nvPr>
            <p:ph type="title"/>
          </p:nvPr>
        </p:nvSpPr>
        <p:spPr>
          <a:xfrm>
            <a:off x="349920" y="586800"/>
            <a:ext cx="2400840" cy="3387240"/>
          </a:xfrm>
          <a:prstGeom prst="rect">
            <a:avLst/>
          </a:prstGeom>
          <a:noFill/>
          <a:ln w="0">
            <a:noFill/>
          </a:ln>
        </p:spPr>
        <p:txBody>
          <a:bodyPr anchor="b">
            <a:normAutofit/>
          </a:bodyPr>
          <a:p>
            <a:pPr indent="0" algn="r">
              <a:lnSpc>
                <a:spcPct val="90000"/>
              </a:lnSpc>
              <a:buNone/>
            </a:pPr>
            <a:r>
              <a:rPr b="0" lang="en-US" sz="3200" spc="-1" strike="noStrike">
                <a:solidFill>
                  <a:srgbClr val="ffffff"/>
                </a:solidFill>
                <a:latin typeface="Calibri Light"/>
              </a:rPr>
              <a:t>Course Technicalities</a:t>
            </a:r>
            <a:endParaRPr b="0" lang="en-US" sz="3200" spc="-1" strike="noStrike">
              <a:solidFill>
                <a:srgbClr val="000000"/>
              </a:solidFill>
              <a:latin typeface="Calibri"/>
            </a:endParaRPr>
          </a:p>
        </p:txBody>
      </p:sp>
      <p:sp>
        <p:nvSpPr>
          <p:cNvPr id="137" name="PlaceHolder 2"/>
          <p:cNvSpPr>
            <a:spLocks noGrp="1"/>
          </p:cNvSpPr>
          <p:nvPr>
            <p:ph/>
          </p:nvPr>
        </p:nvSpPr>
        <p:spPr>
          <a:xfrm>
            <a:off x="3607560" y="649440"/>
            <a:ext cx="4916160" cy="5545800"/>
          </a:xfrm>
          <a:prstGeom prst="rect">
            <a:avLst/>
          </a:prstGeom>
          <a:noFill/>
          <a:ln w="0">
            <a:noFill/>
          </a:ln>
        </p:spPr>
        <p:txBody>
          <a:bodyPr anchor="ctr">
            <a:normAutofit/>
          </a:bodyPr>
          <a:p>
            <a:pPr marL="171360" indent="-171360">
              <a:lnSpc>
                <a:spcPct val="90000"/>
              </a:lnSpc>
              <a:spcBef>
                <a:spcPts val="751"/>
              </a:spcBef>
              <a:buClr>
                <a:srgbClr val="000000"/>
              </a:buClr>
              <a:buFont typeface="Arial"/>
              <a:buChar char="•"/>
            </a:pPr>
            <a:r>
              <a:rPr b="0" lang="en-US" sz="1700" spc="-1" strike="noStrike">
                <a:solidFill>
                  <a:srgbClr val="000000"/>
                </a:solidFill>
                <a:latin typeface="Calibri"/>
              </a:rPr>
              <a:t>Following the course Moodle is important</a:t>
            </a:r>
            <a:endParaRPr b="0" lang="en-US" sz="1700" spc="-1" strike="noStrike">
              <a:solidFill>
                <a:srgbClr val="000000"/>
              </a:solidFill>
              <a:latin typeface="Calibri"/>
            </a:endParaRPr>
          </a:p>
          <a:p>
            <a:pPr marL="171360" indent="-171360">
              <a:lnSpc>
                <a:spcPct val="90000"/>
              </a:lnSpc>
              <a:spcBef>
                <a:spcPts val="751"/>
              </a:spcBef>
              <a:buClr>
                <a:srgbClr val="000000"/>
              </a:buClr>
              <a:buFont typeface="Arial"/>
              <a:buChar char="•"/>
            </a:pPr>
            <a:r>
              <a:rPr b="0" lang="en-US" sz="1700" spc="-1" strike="noStrike">
                <a:solidFill>
                  <a:srgbClr val="000000"/>
                </a:solidFill>
                <a:latin typeface="Calibri"/>
              </a:rPr>
              <a:t>The course grade is determined by </a:t>
            </a:r>
            <a:r>
              <a:rPr b="0" lang="en-US" sz="1700" spc="-1" strike="noStrike" u="sng">
                <a:solidFill>
                  <a:srgbClr val="000000"/>
                </a:solidFill>
                <a:uFillTx/>
                <a:latin typeface="Calibri"/>
              </a:rPr>
              <a:t>a single written exam </a:t>
            </a:r>
            <a:r>
              <a:rPr b="0" lang="en-US" sz="1700" spc="-1" strike="noStrike">
                <a:solidFill>
                  <a:srgbClr val="000000"/>
                </a:solidFill>
                <a:latin typeface="Calibri"/>
              </a:rPr>
              <a:t>at the end of the course</a:t>
            </a:r>
            <a:endParaRPr b="0" lang="en-US" sz="1700" spc="-1" strike="noStrike">
              <a:solidFill>
                <a:srgbClr val="000000"/>
              </a:solidFill>
              <a:latin typeface="Calibri"/>
            </a:endParaRPr>
          </a:p>
          <a:p>
            <a:pPr lvl="1" marL="514440" indent="-171360">
              <a:lnSpc>
                <a:spcPct val="90000"/>
              </a:lnSpc>
              <a:spcBef>
                <a:spcPts val="374"/>
              </a:spcBef>
              <a:buClr>
                <a:srgbClr val="000000"/>
              </a:buClr>
              <a:buFont typeface="Arial"/>
              <a:buChar char="•"/>
            </a:pPr>
            <a:r>
              <a:rPr b="0" lang="en-US" sz="1700" spc="-1" strike="noStrike">
                <a:solidFill>
                  <a:srgbClr val="000000"/>
                </a:solidFill>
                <a:latin typeface="Calibri"/>
              </a:rPr>
              <a:t>Seminar Paper is an alternative to the exam. These include a review and small programming project related to the course content</a:t>
            </a:r>
            <a:endParaRPr b="0" lang="en-US" sz="1700" spc="-1" strike="noStrike">
              <a:solidFill>
                <a:srgbClr val="000000"/>
              </a:solidFill>
              <a:latin typeface="Calibri"/>
            </a:endParaRPr>
          </a:p>
          <a:p>
            <a:pPr marL="171360" indent="-171360">
              <a:lnSpc>
                <a:spcPct val="90000"/>
              </a:lnSpc>
              <a:spcBef>
                <a:spcPts val="751"/>
              </a:spcBef>
              <a:buClr>
                <a:srgbClr val="000000"/>
              </a:buClr>
              <a:buFont typeface="Arial"/>
              <a:buChar char="•"/>
            </a:pPr>
            <a:r>
              <a:rPr b="0" lang="en-US" sz="1700" spc="-1" strike="noStrike">
                <a:solidFill>
                  <a:srgbClr val="000000"/>
                </a:solidFill>
                <a:latin typeface="Calibri"/>
              </a:rPr>
              <a:t>There will be group assignments that include a series of questions about the course content and readings</a:t>
            </a:r>
            <a:endParaRPr b="0" lang="en-US" sz="1700" spc="-1" strike="noStrike">
              <a:solidFill>
                <a:srgbClr val="000000"/>
              </a:solidFill>
              <a:latin typeface="Calibri"/>
            </a:endParaRPr>
          </a:p>
          <a:p>
            <a:pPr lvl="1" marL="514440" indent="-171360">
              <a:lnSpc>
                <a:spcPct val="90000"/>
              </a:lnSpc>
              <a:spcBef>
                <a:spcPts val="374"/>
              </a:spcBef>
              <a:buClr>
                <a:srgbClr val="000000"/>
              </a:buClr>
              <a:buFont typeface="Arial"/>
              <a:buChar char="•"/>
            </a:pPr>
            <a:r>
              <a:rPr b="0" lang="en-US" sz="1700" spc="-1" strike="noStrike">
                <a:solidFill>
                  <a:srgbClr val="000000"/>
                </a:solidFill>
                <a:latin typeface="Calibri"/>
              </a:rPr>
              <a:t>You will upload your responses to the assignments to Moodle and they will discussed in class</a:t>
            </a:r>
            <a:endParaRPr b="0" lang="en-US" sz="1700" spc="-1" strike="noStrike">
              <a:solidFill>
                <a:srgbClr val="000000"/>
              </a:solidFill>
              <a:latin typeface="Calibri"/>
            </a:endParaRPr>
          </a:p>
          <a:p>
            <a:pPr lvl="1" marL="514440" indent="-171360">
              <a:lnSpc>
                <a:spcPct val="90000"/>
              </a:lnSpc>
              <a:spcBef>
                <a:spcPts val="374"/>
              </a:spcBef>
              <a:buClr>
                <a:srgbClr val="000000"/>
              </a:buClr>
              <a:buFont typeface="Arial"/>
              <a:buChar char="•"/>
            </a:pPr>
            <a:r>
              <a:rPr b="0" lang="en-US" sz="1700" spc="-1" strike="noStrike">
                <a:solidFill>
                  <a:srgbClr val="000000"/>
                </a:solidFill>
                <a:latin typeface="Calibri"/>
              </a:rPr>
              <a:t>The grading of assignments is pass/fail, and the group might be asked to do a better job if necessary.</a:t>
            </a:r>
            <a:endParaRPr b="0" lang="en-US" sz="1700" spc="-1" strike="noStrike">
              <a:solidFill>
                <a:srgbClr val="000000"/>
              </a:solidFill>
              <a:latin typeface="Calibri"/>
            </a:endParaRPr>
          </a:p>
          <a:p>
            <a:pPr indent="0">
              <a:lnSpc>
                <a:spcPct val="90000"/>
              </a:lnSpc>
              <a:spcBef>
                <a:spcPts val="751"/>
              </a:spcBef>
              <a:buNone/>
            </a:pPr>
            <a:endParaRPr b="0" lang="en-US" sz="17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74" name="Picture 2" descr="shepherd"/>
          <p:cNvPicPr/>
          <p:nvPr/>
        </p:nvPicPr>
        <p:blipFill>
          <a:blip r:embed="rId1"/>
          <a:stretch/>
        </p:blipFill>
        <p:spPr>
          <a:xfrm>
            <a:off x="2368080" y="1314360"/>
            <a:ext cx="4935240" cy="5041440"/>
          </a:xfrm>
          <a:prstGeom prst="rect">
            <a:avLst/>
          </a:prstGeom>
          <a:ln w="0">
            <a:noFill/>
          </a:ln>
        </p:spPr>
      </p:pic>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useBgFill="1">
        <p:nvSpPr>
          <p:cNvPr id="175" name="Rectangle 476177"/>
          <p:cNvSpPr/>
          <p:nvPr/>
        </p:nvSpPr>
        <p:spPr>
          <a:xfrm>
            <a:off x="0" y="0"/>
            <a:ext cx="9141480" cy="6857640"/>
          </a:xfrm>
          <a:prstGeom prst="rect">
            <a:avLst/>
          </a:prstGeom>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1800" spc="-1" strike="noStrike">
              <a:solidFill>
                <a:schemeClr val="lt1"/>
              </a:solidFill>
              <a:latin typeface="Calibri"/>
            </a:endParaRPr>
          </a:p>
        </p:txBody>
      </p:sp>
      <p:sp>
        <p:nvSpPr>
          <p:cNvPr id="176" name="sketchy line"/>
          <p:cNvSpPr/>
          <p:nvPr/>
        </p:nvSpPr>
        <p:spPr>
          <a:xfrm>
            <a:off x="429480" y="1681560"/>
            <a:ext cx="8229240" cy="18000"/>
          </a:xfrm>
          <a:custGeom>
            <a:avLst/>
            <a:gdLst>
              <a:gd name="textAreaLeft" fmla="*/ 0 w 8229240"/>
              <a:gd name="textAreaRight" fmla="*/ 8229600 w 8229240"/>
              <a:gd name="textAreaTop" fmla="*/ 0 h 18000"/>
              <a:gd name="textAreaBottom" fmla="*/ 18360 h 18000"/>
            </a:gdLst>
            <a:ahLst/>
            <a:rect l="textAreaLeft" t="textAreaTop" r="textAreaRight" b="textAreaBottom"/>
            <a:pathLst>
              <a:path fill="none" w="8229600" h="18288">
                <a:moveTo>
                  <a:pt x="0" y="0"/>
                </a:moveTo>
                <a:cubicBezTo>
                  <a:pt x="215278" y="6969"/>
                  <a:pt x="340572" y="21894"/>
                  <a:pt x="521208" y="0"/>
                </a:cubicBezTo>
                <a:cubicBezTo>
                  <a:pt x="745939" y="29643"/>
                  <a:pt x="1127486" y="-40512"/>
                  <a:pt x="1371600" y="0"/>
                </a:cubicBezTo>
                <a:cubicBezTo>
                  <a:pt x="1567490" y="28416"/>
                  <a:pt x="1945702" y="13075"/>
                  <a:pt x="2221992" y="0"/>
                </a:cubicBezTo>
                <a:cubicBezTo>
                  <a:pt x="2446218" y="-17340"/>
                  <a:pt x="2853686" y="-7924"/>
                  <a:pt x="3072384" y="0"/>
                </a:cubicBezTo>
                <a:cubicBezTo>
                  <a:pt x="3286960" y="20656"/>
                  <a:pt x="3324417" y="20174"/>
                  <a:pt x="3511296" y="0"/>
                </a:cubicBezTo>
                <a:cubicBezTo>
                  <a:pt x="3710690" y="-39182"/>
                  <a:pt x="3945457" y="-64074"/>
                  <a:pt x="4114800" y="0"/>
                </a:cubicBezTo>
                <a:cubicBezTo>
                  <a:pt x="4336079" y="28138"/>
                  <a:pt x="4420759" y="12117"/>
                  <a:pt x="4553712" y="0"/>
                </a:cubicBezTo>
                <a:cubicBezTo>
                  <a:pt x="4688252" y="-2224"/>
                  <a:pt x="5047430" y="19664"/>
                  <a:pt x="5239512" y="0"/>
                </a:cubicBezTo>
                <a:cubicBezTo>
                  <a:pt x="5424392" y="-49610"/>
                  <a:pt x="5708717" y="13540"/>
                  <a:pt x="5843016" y="0"/>
                </a:cubicBezTo>
                <a:cubicBezTo>
                  <a:pt x="6005788" y="32949"/>
                  <a:pt x="6198255" y="37080"/>
                  <a:pt x="6611112" y="0"/>
                </a:cubicBezTo>
                <a:cubicBezTo>
                  <a:pt x="6954152" y="635"/>
                  <a:pt x="7244390" y="18057"/>
                  <a:pt x="7461504" y="0"/>
                </a:cubicBezTo>
                <a:cubicBezTo>
                  <a:pt x="7693790" y="9882"/>
                  <a:pt x="7984486" y="17646"/>
                  <a:pt x="8229600" y="0"/>
                </a:cubicBezTo>
                <a:cubicBezTo>
                  <a:pt x="8228428" y="6016"/>
                  <a:pt x="8229853" y="9684"/>
                  <a:pt x="8229600" y="18288"/>
                </a:cubicBezTo>
                <a:cubicBezTo>
                  <a:pt x="7945777" y="19945"/>
                  <a:pt x="7812308" y="-8511"/>
                  <a:pt x="7461504" y="18288"/>
                </a:cubicBezTo>
                <a:cubicBezTo>
                  <a:pt x="7129391" y="53185"/>
                  <a:pt x="7087333" y="41906"/>
                  <a:pt x="6940296" y="18288"/>
                </a:cubicBezTo>
                <a:cubicBezTo>
                  <a:pt x="6810862" y="-23020"/>
                  <a:pt x="6701312" y="19361"/>
                  <a:pt x="6419088" y="18288"/>
                </a:cubicBezTo>
                <a:cubicBezTo>
                  <a:pt x="6152777" y="18855"/>
                  <a:pt x="5868611" y="48802"/>
                  <a:pt x="5650992" y="18288"/>
                </a:cubicBezTo>
                <a:cubicBezTo>
                  <a:pt x="5439747" y="15250"/>
                  <a:pt x="5334901" y="-1044"/>
                  <a:pt x="5129784" y="18288"/>
                </a:cubicBezTo>
                <a:cubicBezTo>
                  <a:pt x="4955906" y="40458"/>
                  <a:pt x="4793216" y="33888"/>
                  <a:pt x="4690872" y="18288"/>
                </a:cubicBezTo>
                <a:cubicBezTo>
                  <a:pt x="4552374" y="31087"/>
                  <a:pt x="4318742" y="6248"/>
                  <a:pt x="4087368" y="18288"/>
                </a:cubicBezTo>
                <a:cubicBezTo>
                  <a:pt x="3849418" y="32625"/>
                  <a:pt x="3751577" y="29688"/>
                  <a:pt x="3401568" y="18288"/>
                </a:cubicBezTo>
                <a:cubicBezTo>
                  <a:pt x="3067953" y="20409"/>
                  <a:pt x="3012425" y="26879"/>
                  <a:pt x="2798064" y="18288"/>
                </a:cubicBezTo>
                <a:cubicBezTo>
                  <a:pt x="2565154" y="16520"/>
                  <a:pt x="2426719" y="-31794"/>
                  <a:pt x="2276856" y="18288"/>
                </a:cubicBezTo>
                <a:cubicBezTo>
                  <a:pt x="2090980" y="4382"/>
                  <a:pt x="1702030" y="-8180"/>
                  <a:pt x="1426464" y="18288"/>
                </a:cubicBezTo>
                <a:cubicBezTo>
                  <a:pt x="1104481" y="69643"/>
                  <a:pt x="985013" y="-7690"/>
                  <a:pt x="740664" y="18288"/>
                </a:cubicBezTo>
                <a:cubicBezTo>
                  <a:pt x="507391" y="41643"/>
                  <a:pt x="191740" y="-11654"/>
                  <a:pt x="0" y="18288"/>
                </a:cubicBezTo>
                <a:cubicBezTo>
                  <a:pt x="714" y="9707"/>
                  <a:pt x="1025" y="3120"/>
                  <a:pt x="0" y="0"/>
                </a:cubicBezTo>
                <a:close/>
              </a:path>
              <a:path stroke="0" w="8229600" h="18288">
                <a:moveTo>
                  <a:pt x="0" y="0"/>
                </a:moveTo>
                <a:cubicBezTo>
                  <a:pt x="270709" y="-27213"/>
                  <a:pt x="397128" y="23656"/>
                  <a:pt x="521208" y="0"/>
                </a:cubicBezTo>
                <a:cubicBezTo>
                  <a:pt x="631319" y="-5947"/>
                  <a:pt x="842157" y="28261"/>
                  <a:pt x="960120" y="0"/>
                </a:cubicBezTo>
                <a:cubicBezTo>
                  <a:pt x="1077930" y="6549"/>
                  <a:pt x="1318669" y="-15893"/>
                  <a:pt x="1481328" y="0"/>
                </a:cubicBezTo>
                <a:cubicBezTo>
                  <a:pt x="1659104" y="-21090"/>
                  <a:pt x="1870243" y="69945"/>
                  <a:pt x="2167128" y="0"/>
                </a:cubicBezTo>
                <a:cubicBezTo>
                  <a:pt x="2460684" y="-5519"/>
                  <a:pt x="2753885" y="-62993"/>
                  <a:pt x="2935224" y="0"/>
                </a:cubicBezTo>
                <a:cubicBezTo>
                  <a:pt x="3115119" y="56580"/>
                  <a:pt x="3535280" y="40687"/>
                  <a:pt x="3785616" y="0"/>
                </a:cubicBezTo>
                <a:cubicBezTo>
                  <a:pt x="4057881" y="25645"/>
                  <a:pt x="4308335" y="-2666"/>
                  <a:pt x="4636008" y="0"/>
                </a:cubicBezTo>
                <a:cubicBezTo>
                  <a:pt x="4987152" y="19805"/>
                  <a:pt x="5025979" y="14149"/>
                  <a:pt x="5239512" y="0"/>
                </a:cubicBezTo>
                <a:cubicBezTo>
                  <a:pt x="5437586" y="211"/>
                  <a:pt x="5752721" y="5618"/>
                  <a:pt x="6007608" y="0"/>
                </a:cubicBezTo>
                <a:cubicBezTo>
                  <a:pt x="6280137" y="-5132"/>
                  <a:pt x="6386079" y="-21510"/>
                  <a:pt x="6693408" y="0"/>
                </a:cubicBezTo>
                <a:cubicBezTo>
                  <a:pt x="6986580" y="4991"/>
                  <a:pt x="7015252" y="-18088"/>
                  <a:pt x="7296912" y="0"/>
                </a:cubicBezTo>
                <a:cubicBezTo>
                  <a:pt x="7569796" y="10390"/>
                  <a:pt x="7895472" y="71473"/>
                  <a:pt x="8229600" y="0"/>
                </a:cubicBezTo>
                <a:cubicBezTo>
                  <a:pt x="8230227" y="7450"/>
                  <a:pt x="8228885" y="11999"/>
                  <a:pt x="8229600" y="18288"/>
                </a:cubicBezTo>
                <a:cubicBezTo>
                  <a:pt x="8094333" y="-5252"/>
                  <a:pt x="7850928" y="37448"/>
                  <a:pt x="7626096" y="18288"/>
                </a:cubicBezTo>
                <a:cubicBezTo>
                  <a:pt x="7448378" y="-569"/>
                  <a:pt x="7315174" y="-1844"/>
                  <a:pt x="7022592" y="18288"/>
                </a:cubicBezTo>
                <a:cubicBezTo>
                  <a:pt x="6686163" y="50499"/>
                  <a:pt x="6352629" y="23510"/>
                  <a:pt x="6172200" y="18288"/>
                </a:cubicBezTo>
                <a:cubicBezTo>
                  <a:pt x="6015590" y="42345"/>
                  <a:pt x="5770309" y="21278"/>
                  <a:pt x="5650992" y="18288"/>
                </a:cubicBezTo>
                <a:cubicBezTo>
                  <a:pt x="5483975" y="12092"/>
                  <a:pt x="5165324" y="68948"/>
                  <a:pt x="4882896" y="18288"/>
                </a:cubicBezTo>
                <a:cubicBezTo>
                  <a:pt x="4568934" y="7053"/>
                  <a:pt x="4556334" y="27676"/>
                  <a:pt x="4443984" y="18288"/>
                </a:cubicBezTo>
                <a:cubicBezTo>
                  <a:pt x="4320775" y="10576"/>
                  <a:pt x="4034988" y="-3490"/>
                  <a:pt x="3758184" y="18288"/>
                </a:cubicBezTo>
                <a:cubicBezTo>
                  <a:pt x="3445155" y="-998"/>
                  <a:pt x="3367892" y="13824"/>
                  <a:pt x="3236976" y="18288"/>
                </a:cubicBezTo>
                <a:cubicBezTo>
                  <a:pt x="3093796" y="26408"/>
                  <a:pt x="2635824" y="24132"/>
                  <a:pt x="2386584" y="18288"/>
                </a:cubicBezTo>
                <a:cubicBezTo>
                  <a:pt x="2139815" y="-3297"/>
                  <a:pt x="2105958" y="25945"/>
                  <a:pt x="1947672" y="18288"/>
                </a:cubicBezTo>
                <a:cubicBezTo>
                  <a:pt x="1801011" y="-19911"/>
                  <a:pt x="1533636" y="14646"/>
                  <a:pt x="1261872" y="18288"/>
                </a:cubicBezTo>
                <a:cubicBezTo>
                  <a:pt x="989528" y="32227"/>
                  <a:pt x="1025848" y="14685"/>
                  <a:pt x="822960" y="18288"/>
                </a:cubicBezTo>
                <a:cubicBezTo>
                  <a:pt x="653456" y="20956"/>
                  <a:pt x="304027" y="8001"/>
                  <a:pt x="0" y="18288"/>
                </a:cubicBezTo>
                <a:cubicBezTo>
                  <a:pt x="-27" y="11611"/>
                  <a:pt x="-1713" y="5475"/>
                  <a:pt x="0" y="0"/>
                </a:cubicBezTo>
                <a:close/>
              </a:path>
              <a:path fill="none" stroke="0" w="8229600" h="18288">
                <a:moveTo>
                  <a:pt x="0" y="0"/>
                </a:moveTo>
                <a:cubicBezTo>
                  <a:pt x="205130" y="6064"/>
                  <a:pt x="324007" y="6684"/>
                  <a:pt x="521208" y="0"/>
                </a:cubicBezTo>
                <a:cubicBezTo>
                  <a:pt x="695888" y="-14632"/>
                  <a:pt x="1101879" y="6017"/>
                  <a:pt x="1371600" y="0"/>
                </a:cubicBezTo>
                <a:cubicBezTo>
                  <a:pt x="1622968" y="4691"/>
                  <a:pt x="1936552" y="-7433"/>
                  <a:pt x="2221992" y="0"/>
                </a:cubicBezTo>
                <a:cubicBezTo>
                  <a:pt x="2498663" y="51226"/>
                  <a:pt x="2885875" y="-8757"/>
                  <a:pt x="3072384" y="0"/>
                </a:cubicBezTo>
                <a:cubicBezTo>
                  <a:pt x="3288944" y="24235"/>
                  <a:pt x="3331110" y="5443"/>
                  <a:pt x="3511296" y="0"/>
                </a:cubicBezTo>
                <a:cubicBezTo>
                  <a:pt x="3687973" y="-19690"/>
                  <a:pt x="3901025" y="-20092"/>
                  <a:pt x="4114800" y="0"/>
                </a:cubicBezTo>
                <a:cubicBezTo>
                  <a:pt x="4336102" y="32988"/>
                  <a:pt x="4416982" y="-5831"/>
                  <a:pt x="4553712" y="0"/>
                </a:cubicBezTo>
                <a:cubicBezTo>
                  <a:pt x="4674310" y="-5056"/>
                  <a:pt x="5080160" y="-12181"/>
                  <a:pt x="5239512" y="0"/>
                </a:cubicBezTo>
                <a:cubicBezTo>
                  <a:pt x="5419031" y="-38513"/>
                  <a:pt x="5691629" y="2226"/>
                  <a:pt x="5843016" y="0"/>
                </a:cubicBezTo>
                <a:cubicBezTo>
                  <a:pt x="5978317" y="-40553"/>
                  <a:pt x="6314754" y="9782"/>
                  <a:pt x="6611112" y="0"/>
                </a:cubicBezTo>
                <a:cubicBezTo>
                  <a:pt x="6973004" y="-17646"/>
                  <a:pt x="7175490" y="18489"/>
                  <a:pt x="7461504" y="0"/>
                </a:cubicBezTo>
                <a:cubicBezTo>
                  <a:pt x="7746737" y="-34159"/>
                  <a:pt x="7962178" y="39853"/>
                  <a:pt x="8229600" y="0"/>
                </a:cubicBezTo>
                <a:cubicBezTo>
                  <a:pt x="8228796" y="5852"/>
                  <a:pt x="8229698" y="10429"/>
                  <a:pt x="8229600" y="18288"/>
                </a:cubicBezTo>
                <a:cubicBezTo>
                  <a:pt x="7944174" y="-29104"/>
                  <a:pt x="7795646" y="-34405"/>
                  <a:pt x="7461504" y="18288"/>
                </a:cubicBezTo>
                <a:cubicBezTo>
                  <a:pt x="7129776" y="51087"/>
                  <a:pt x="7082769" y="31446"/>
                  <a:pt x="6940296" y="18288"/>
                </a:cubicBezTo>
                <a:cubicBezTo>
                  <a:pt x="6799665" y="-15875"/>
                  <a:pt x="6652769" y="31783"/>
                  <a:pt x="6419088" y="18288"/>
                </a:cubicBezTo>
                <a:cubicBezTo>
                  <a:pt x="6143970" y="52275"/>
                  <a:pt x="5863165" y="-16531"/>
                  <a:pt x="5650992" y="18288"/>
                </a:cubicBezTo>
                <a:cubicBezTo>
                  <a:pt x="5419172" y="40606"/>
                  <a:pt x="5309448" y="-405"/>
                  <a:pt x="5129784" y="18288"/>
                </a:cubicBezTo>
                <a:cubicBezTo>
                  <a:pt x="4947928" y="26023"/>
                  <a:pt x="4795021" y="5860"/>
                  <a:pt x="4690872" y="18288"/>
                </a:cubicBezTo>
                <a:cubicBezTo>
                  <a:pt x="4564358" y="-9579"/>
                  <a:pt x="4295485" y="-25280"/>
                  <a:pt x="4087368" y="18288"/>
                </a:cubicBezTo>
                <a:cubicBezTo>
                  <a:pt x="3871704" y="40406"/>
                  <a:pt x="3732927" y="-10898"/>
                  <a:pt x="3401568" y="18288"/>
                </a:cubicBezTo>
                <a:cubicBezTo>
                  <a:pt x="3075889" y="19660"/>
                  <a:pt x="3025898" y="44400"/>
                  <a:pt x="2798064" y="18288"/>
                </a:cubicBezTo>
                <a:cubicBezTo>
                  <a:pt x="2581856" y="-20869"/>
                  <a:pt x="2428311" y="-4900"/>
                  <a:pt x="2276856" y="18288"/>
                </a:cubicBezTo>
                <a:cubicBezTo>
                  <a:pt x="2098246" y="53283"/>
                  <a:pt x="1737531" y="55959"/>
                  <a:pt x="1426464" y="18288"/>
                </a:cubicBezTo>
                <a:cubicBezTo>
                  <a:pt x="1104708" y="26489"/>
                  <a:pt x="1006595" y="15928"/>
                  <a:pt x="740664" y="18288"/>
                </a:cubicBezTo>
                <a:cubicBezTo>
                  <a:pt x="480378" y="33084"/>
                  <a:pt x="202592" y="-12357"/>
                  <a:pt x="0" y="18288"/>
                </a:cubicBezTo>
                <a:cubicBezTo>
                  <a:pt x="888" y="9601"/>
                  <a:pt x="860" y="4150"/>
                  <a:pt x="0" y="0"/>
                </a:cubicBezTo>
                <a:close/>
              </a:path>
            </a:pathLst>
          </a:custGeom>
          <a:solidFill>
            <a:schemeClr val="accent2">
              <a:alpha val="75000"/>
            </a:schemeClr>
          </a:solidFill>
          <a:ln cap="rnd" w="44450">
            <a:solidFill>
              <a:srgbClr val="ed7d31">
                <a:alpha val="75000"/>
              </a:srgbClr>
            </a:solidFill>
            <a:round/>
          </a:ln>
        </p:spPr>
        <p:style>
          <a:lnRef idx="2">
            <a:schemeClr val="accent1">
              <a:shade val="50000"/>
            </a:schemeClr>
          </a:lnRef>
          <a:fillRef idx="1">
            <a:schemeClr val="accent1"/>
          </a:fillRef>
          <a:effectRef idx="0">
            <a:schemeClr val="accent1"/>
          </a:effectRef>
          <a:fontRef idx="minor"/>
        </p:style>
        <p:txBody>
          <a:bodyPr lIns="90000" rIns="90000" tIns="-26640" bIns="-26640" anchor="ctr">
            <a:noAutofit/>
          </a:bodyPr>
          <a:p>
            <a:pPr algn="ctr">
              <a:lnSpc>
                <a:spcPct val="100000"/>
              </a:lnSpc>
            </a:pPr>
            <a:endParaRPr b="0" lang="en-US" sz="1800" spc="-1" strike="noStrike">
              <a:solidFill>
                <a:schemeClr val="lt1"/>
              </a:solidFill>
              <a:latin typeface="Calibri"/>
            </a:endParaRPr>
          </a:p>
        </p:txBody>
      </p:sp>
      <p:sp>
        <p:nvSpPr>
          <p:cNvPr id="177" name="TextBox 5"/>
          <p:cNvSpPr/>
          <p:nvPr/>
        </p:nvSpPr>
        <p:spPr>
          <a:xfrm>
            <a:off x="429480" y="2071440"/>
            <a:ext cx="5034960" cy="4118760"/>
          </a:xfrm>
          <a:prstGeom prst="rect">
            <a:avLst/>
          </a:prstGeom>
          <a:noFill/>
          <a:ln w="0">
            <a:noFill/>
          </a:ln>
        </p:spPr>
        <p:style>
          <a:lnRef idx="0"/>
          <a:fillRef idx="0"/>
          <a:effectRef idx="0"/>
          <a:fontRef idx="minor"/>
        </p:style>
        <p:txBody>
          <a:bodyPr anchor="t">
            <a:normAutofit/>
          </a:bodyPr>
          <a:p>
            <a:pPr indent="-228600">
              <a:lnSpc>
                <a:spcPct val="90000"/>
              </a:lnSpc>
              <a:spcAft>
                <a:spcPts val="601"/>
              </a:spcAft>
              <a:buClr>
                <a:srgbClr val="000000"/>
              </a:buClr>
              <a:buFont typeface="Arial"/>
              <a:buChar char="•"/>
            </a:pPr>
            <a:r>
              <a:rPr b="0" lang="en-US" sz="1500" spc="-1" strike="noStrike">
                <a:solidFill>
                  <a:srgbClr val="000000"/>
                </a:solidFill>
                <a:latin typeface="Calibri"/>
              </a:rPr>
              <a:t>The human brain can be studied at different levels of organization, from </a:t>
            </a:r>
            <a:r>
              <a:rPr b="0" i="1" lang="en-US" sz="1500" spc="-1" strike="noStrike">
                <a:solidFill>
                  <a:srgbClr val="000000"/>
                </a:solidFill>
                <a:latin typeface="Calibri"/>
              </a:rPr>
              <a:t>systems and pathways </a:t>
            </a:r>
            <a:r>
              <a:rPr b="0" lang="en-US" sz="1500" spc="-1" strike="noStrike">
                <a:solidFill>
                  <a:srgbClr val="000000"/>
                </a:solidFill>
                <a:latin typeface="Calibri"/>
              </a:rPr>
              <a:t>to </a:t>
            </a:r>
            <a:r>
              <a:rPr b="0" i="1" lang="en-US" sz="1500" spc="-1" strike="noStrike">
                <a:solidFill>
                  <a:srgbClr val="000000"/>
                </a:solidFill>
                <a:latin typeface="Calibri"/>
              </a:rPr>
              <a:t>synapses</a:t>
            </a:r>
            <a:r>
              <a:rPr b="0" lang="en-US" sz="1500" spc="-1" strike="noStrike">
                <a:solidFill>
                  <a:srgbClr val="000000"/>
                </a:solidFill>
                <a:latin typeface="Calibri"/>
              </a:rPr>
              <a:t> and </a:t>
            </a:r>
            <a:r>
              <a:rPr b="0" i="1" lang="en-US" sz="1500" spc="-1" strike="noStrike">
                <a:solidFill>
                  <a:srgbClr val="000000"/>
                </a:solidFill>
                <a:latin typeface="Calibri"/>
              </a:rPr>
              <a:t>membranes</a:t>
            </a:r>
            <a:r>
              <a:rPr b="0" lang="en-US" sz="1500" spc="-1" strike="noStrike">
                <a:solidFill>
                  <a:srgbClr val="000000"/>
                </a:solidFill>
                <a:latin typeface="Calibri"/>
              </a:rPr>
              <a:t>.</a:t>
            </a:r>
            <a:endParaRPr b="0" lang="en-US" sz="1500" spc="-1" strike="noStrike">
              <a:solidFill>
                <a:srgbClr val="000000"/>
              </a:solidFill>
              <a:latin typeface="Arial"/>
            </a:endParaRPr>
          </a:p>
          <a:p>
            <a:pPr indent="-228600">
              <a:lnSpc>
                <a:spcPct val="90000"/>
              </a:lnSpc>
              <a:spcAft>
                <a:spcPts val="601"/>
              </a:spcAft>
              <a:buClr>
                <a:srgbClr val="000000"/>
              </a:buClr>
              <a:buFont typeface="Arial"/>
              <a:buChar char="•"/>
            </a:pPr>
            <a:r>
              <a:rPr b="0" lang="en-US" sz="1500" spc="-1" strike="noStrike">
                <a:solidFill>
                  <a:srgbClr val="000000"/>
                </a:solidFill>
                <a:latin typeface="Calibri"/>
              </a:rPr>
              <a:t>Systems and pathways refer to large-scale neural networks responsible for specific functions, such as sensory perception, motor control, and cognition. These may be topographically distributed.</a:t>
            </a:r>
            <a:endParaRPr b="0" lang="en-US" sz="1500" spc="-1" strike="noStrike">
              <a:solidFill>
                <a:srgbClr val="000000"/>
              </a:solidFill>
              <a:latin typeface="Arial"/>
            </a:endParaRPr>
          </a:p>
          <a:p>
            <a:pPr indent="-228600">
              <a:lnSpc>
                <a:spcPct val="90000"/>
              </a:lnSpc>
              <a:spcAft>
                <a:spcPts val="601"/>
              </a:spcAft>
              <a:buClr>
                <a:srgbClr val="000000"/>
              </a:buClr>
              <a:buFont typeface="Arial"/>
              <a:buChar char="•"/>
            </a:pPr>
            <a:r>
              <a:rPr b="0" lang="en-US" sz="1500" spc="-1" strike="noStrike">
                <a:solidFill>
                  <a:srgbClr val="000000"/>
                </a:solidFill>
                <a:latin typeface="Calibri"/>
              </a:rPr>
              <a:t>Circuits and neurons: networks of interconnected neurons that underlie information processing within the brain.</a:t>
            </a:r>
            <a:endParaRPr b="0" lang="en-US" sz="1500" spc="-1" strike="noStrike">
              <a:solidFill>
                <a:srgbClr val="000000"/>
              </a:solidFill>
              <a:latin typeface="Arial"/>
            </a:endParaRPr>
          </a:p>
          <a:p>
            <a:pPr indent="-228600">
              <a:lnSpc>
                <a:spcPct val="90000"/>
              </a:lnSpc>
              <a:spcAft>
                <a:spcPts val="601"/>
              </a:spcAft>
              <a:buClr>
                <a:srgbClr val="000000"/>
              </a:buClr>
              <a:buFont typeface="Arial"/>
              <a:buChar char="•"/>
            </a:pPr>
            <a:r>
              <a:rPr b="0" lang="en-US" sz="1500" spc="-1" strike="noStrike">
                <a:solidFill>
                  <a:srgbClr val="000000"/>
                </a:solidFill>
                <a:latin typeface="Calibri"/>
              </a:rPr>
              <a:t>Synapses and membranes: molecular and cellular mechanisms that govern the transmission of signals between neurons, such as the release of neurotransmitters and activation of ion channels.</a:t>
            </a:r>
            <a:endParaRPr b="0" lang="en-US" sz="1500" spc="-1" strike="noStrike">
              <a:solidFill>
                <a:srgbClr val="000000"/>
              </a:solidFill>
              <a:latin typeface="Arial"/>
            </a:endParaRPr>
          </a:p>
          <a:p>
            <a:pPr indent="-228600">
              <a:lnSpc>
                <a:spcPct val="90000"/>
              </a:lnSpc>
              <a:spcAft>
                <a:spcPts val="601"/>
              </a:spcAft>
              <a:buClr>
                <a:srgbClr val="000000"/>
              </a:buClr>
              <a:buFont typeface="Arial"/>
              <a:buChar char="•"/>
            </a:pPr>
            <a:r>
              <a:rPr b="0" lang="en-US" sz="1500" spc="-1" strike="noStrike">
                <a:solidFill>
                  <a:srgbClr val="000000"/>
                </a:solidFill>
                <a:latin typeface="Calibri"/>
              </a:rPr>
              <a:t>Studying the brain at different scales provides insights into organization of function from the macroscopic to the microscopic level.</a:t>
            </a:r>
            <a:endParaRPr b="0" lang="en-US" sz="1500" spc="-1" strike="noStrike">
              <a:solidFill>
                <a:srgbClr val="000000"/>
              </a:solidFill>
              <a:latin typeface="Arial"/>
            </a:endParaRPr>
          </a:p>
        </p:txBody>
      </p:sp>
      <p:pic>
        <p:nvPicPr>
          <p:cNvPr id="178" name="Picture 2" descr="shepherd"/>
          <p:cNvPicPr/>
          <p:nvPr/>
        </p:nvPicPr>
        <p:blipFill>
          <a:blip r:embed="rId1"/>
          <a:srcRect l="0" t="0" r="6897" b="-4"/>
          <a:stretch/>
        </p:blipFill>
        <p:spPr>
          <a:xfrm>
            <a:off x="5756760" y="2094120"/>
            <a:ext cx="2955600" cy="4096080"/>
          </a:xfrm>
          <a:prstGeom prst="rect">
            <a:avLst/>
          </a:prstGeom>
          <a:ln w="0">
            <a:noFill/>
          </a:ln>
        </p:spPr>
      </p:pic>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9" name="TextBox 2"/>
          <p:cNvSpPr/>
          <p:nvPr/>
        </p:nvSpPr>
        <p:spPr>
          <a:xfrm>
            <a:off x="2517840" y="539280"/>
            <a:ext cx="4127040" cy="4554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2400" spc="-1" strike="noStrike">
                <a:solidFill>
                  <a:srgbClr val="000000"/>
                </a:solidFill>
                <a:latin typeface="Calibri"/>
              </a:rPr>
              <a:t>A word about the Neuron</a:t>
            </a:r>
            <a:endParaRPr b="0" lang="en-US" sz="2400" spc="-1" strike="noStrike">
              <a:solidFill>
                <a:srgbClr val="000000"/>
              </a:solidFill>
              <a:latin typeface="Arial"/>
            </a:endParaRPr>
          </a:p>
        </p:txBody>
      </p:sp>
      <p:grpSp>
        <p:nvGrpSpPr>
          <p:cNvPr id="180" name="Group 9"/>
          <p:cNvGrpSpPr/>
          <p:nvPr/>
        </p:nvGrpSpPr>
        <p:grpSpPr>
          <a:xfrm>
            <a:off x="5021640" y="1463040"/>
            <a:ext cx="3746520" cy="4845960"/>
            <a:chOff x="5021640" y="1463040"/>
            <a:chExt cx="3746520" cy="4845960"/>
          </a:xfrm>
        </p:grpSpPr>
        <p:pic>
          <p:nvPicPr>
            <p:cNvPr id="181" name="Picture 3" descr=""/>
            <p:cNvPicPr/>
            <p:nvPr/>
          </p:nvPicPr>
          <p:blipFill>
            <a:blip r:embed="rId1"/>
            <a:stretch/>
          </p:blipFill>
          <p:spPr>
            <a:xfrm>
              <a:off x="5021640" y="1463040"/>
              <a:ext cx="3746520" cy="4845960"/>
            </a:xfrm>
            <a:prstGeom prst="rect">
              <a:avLst/>
            </a:prstGeom>
            <a:ln w="0">
              <a:noFill/>
            </a:ln>
          </p:spPr>
        </p:pic>
        <p:sp>
          <p:nvSpPr>
            <p:cNvPr id="182" name="Text Box 4"/>
            <p:cNvSpPr/>
            <p:nvPr/>
          </p:nvSpPr>
          <p:spPr>
            <a:xfrm>
              <a:off x="7372800" y="5663160"/>
              <a:ext cx="873000" cy="455400"/>
            </a:xfrm>
            <a:prstGeom prst="rect">
              <a:avLst/>
            </a:prstGeom>
            <a:noFill/>
            <a:ln w="0">
              <a:noFill/>
            </a:ln>
          </p:spPr>
          <p:style>
            <a:lnRef idx="0"/>
            <a:fillRef idx="0"/>
            <a:effectRef idx="0"/>
            <a:fontRef idx="minor"/>
          </p:style>
          <p:txBody>
            <a:bodyPr wrap="none" lIns="90000" rIns="90000" tIns="45000" bIns="45000" anchor="t">
              <a:spAutoFit/>
            </a:bodyPr>
            <a:p>
              <a:pPr algn="ctr">
                <a:lnSpc>
                  <a:spcPct val="100000"/>
                </a:lnSpc>
              </a:pPr>
              <a:r>
                <a:rPr b="0" lang="de-DE" sz="2400" spc="-1" strike="noStrike">
                  <a:solidFill>
                    <a:srgbClr val="000000"/>
                  </a:solidFill>
                  <a:latin typeface="Arial"/>
                  <a:ea typeface="ＭＳ Ｐゴシック"/>
                </a:rPr>
                <a:t>Axon</a:t>
              </a:r>
              <a:endParaRPr b="0" lang="en-US" sz="2400" spc="-1" strike="noStrike">
                <a:solidFill>
                  <a:srgbClr val="000000"/>
                </a:solidFill>
                <a:latin typeface="Arial"/>
              </a:endParaRPr>
            </a:p>
          </p:txBody>
        </p:sp>
        <p:sp>
          <p:nvSpPr>
            <p:cNvPr id="183" name="Line 5"/>
            <p:cNvSpPr/>
            <p:nvPr/>
          </p:nvSpPr>
          <p:spPr>
            <a:xfrm flipH="1">
              <a:off x="7229160" y="5932440"/>
              <a:ext cx="430920" cy="161280"/>
            </a:xfrm>
            <a:prstGeom prst="line">
              <a:avLst/>
            </a:prstGeom>
            <a:ln w="9525">
              <a:solidFill>
                <a:srgbClr val="000000"/>
              </a:solidFill>
              <a:round/>
              <a:tailEnd len="med" type="triangle" w="med"/>
            </a:ln>
          </p:spPr>
          <p:style>
            <a:lnRef idx="0"/>
            <a:fillRef idx="0"/>
            <a:effectRef idx="0"/>
            <a:fontRef idx="minor"/>
          </p:style>
          <p:txBody>
            <a:bodyPr lIns="90000" rIns="90000" tIns="45000" bIns="45000" anchor="ctr">
              <a:noAutofit/>
            </a:bodyPr>
            <a:p>
              <a:endParaRPr b="0" lang="en-US" sz="1800" spc="-1" strike="noStrike">
                <a:solidFill>
                  <a:srgbClr val="000000"/>
                </a:solidFill>
                <a:latin typeface="Calibri"/>
              </a:endParaRPr>
            </a:p>
          </p:txBody>
        </p:sp>
        <p:sp>
          <p:nvSpPr>
            <p:cNvPr id="184" name="Text Box 6"/>
            <p:cNvSpPr/>
            <p:nvPr/>
          </p:nvSpPr>
          <p:spPr>
            <a:xfrm>
              <a:off x="7385400" y="3024720"/>
              <a:ext cx="1142640" cy="394560"/>
            </a:xfrm>
            <a:prstGeom prst="rect">
              <a:avLst/>
            </a:prstGeom>
            <a:noFill/>
            <a:ln w="0">
              <a:noFill/>
            </a:ln>
          </p:spPr>
          <p:style>
            <a:lnRef idx="0"/>
            <a:fillRef idx="0"/>
            <a:effectRef idx="0"/>
            <a:fontRef idx="minor"/>
          </p:style>
          <p:txBody>
            <a:bodyPr wrap="none" lIns="90000" rIns="90000" tIns="45000" bIns="45000" anchor="t">
              <a:spAutoFit/>
            </a:bodyPr>
            <a:p>
              <a:pPr algn="ctr">
                <a:lnSpc>
                  <a:spcPct val="100000"/>
                </a:lnSpc>
              </a:pPr>
              <a:r>
                <a:rPr b="0" lang="de-DE" sz="2000" spc="-1" strike="noStrike">
                  <a:solidFill>
                    <a:srgbClr val="000000"/>
                  </a:solidFill>
                  <a:latin typeface="Arial"/>
                  <a:ea typeface="ＭＳ Ｐゴシック"/>
                </a:rPr>
                <a:t>Dendrite</a:t>
              </a:r>
              <a:endParaRPr b="0" lang="en-US" sz="2000" spc="-1" strike="noStrike">
                <a:solidFill>
                  <a:srgbClr val="000000"/>
                </a:solidFill>
                <a:latin typeface="Arial"/>
              </a:endParaRPr>
            </a:p>
          </p:txBody>
        </p:sp>
        <p:sp>
          <p:nvSpPr>
            <p:cNvPr id="185" name="Line 7"/>
            <p:cNvSpPr/>
            <p:nvPr/>
          </p:nvSpPr>
          <p:spPr>
            <a:xfrm flipH="1" flipV="1">
              <a:off x="7283160" y="3024360"/>
              <a:ext cx="269280" cy="107640"/>
            </a:xfrm>
            <a:prstGeom prst="line">
              <a:avLst/>
            </a:prstGeom>
            <a:ln w="9525">
              <a:solidFill>
                <a:srgbClr val="000000"/>
              </a:solidFill>
              <a:round/>
              <a:tailEnd len="med" type="triangle" w="med"/>
            </a:ln>
          </p:spPr>
          <p:style>
            <a:lnRef idx="0"/>
            <a:fillRef idx="0"/>
            <a:effectRef idx="0"/>
            <a:fontRef idx="minor"/>
          </p:style>
          <p:txBody>
            <a:bodyPr lIns="90000" rIns="90000" tIns="45000" bIns="45000" anchor="ctr">
              <a:noAutofit/>
            </a:bodyPr>
            <a:p>
              <a:endParaRPr b="0" lang="en-US" sz="1800" spc="-1" strike="noStrike">
                <a:solidFill>
                  <a:srgbClr val="000000"/>
                </a:solidFill>
                <a:latin typeface="Calibri"/>
              </a:endParaRPr>
            </a:p>
          </p:txBody>
        </p:sp>
        <p:sp>
          <p:nvSpPr>
            <p:cNvPr id="186" name="Text Box 8"/>
            <p:cNvSpPr/>
            <p:nvPr/>
          </p:nvSpPr>
          <p:spPr>
            <a:xfrm>
              <a:off x="6659280" y="4370760"/>
              <a:ext cx="1481040" cy="455400"/>
            </a:xfrm>
            <a:prstGeom prst="rect">
              <a:avLst/>
            </a:prstGeom>
            <a:noFill/>
            <a:ln w="0">
              <a:noFill/>
            </a:ln>
          </p:spPr>
          <p:style>
            <a:lnRef idx="0"/>
            <a:fillRef idx="0"/>
            <a:effectRef idx="0"/>
            <a:fontRef idx="minor"/>
          </p:style>
          <p:txBody>
            <a:bodyPr wrap="none" lIns="90000" rIns="90000" tIns="45000" bIns="45000" anchor="t">
              <a:spAutoFit/>
            </a:bodyPr>
            <a:p>
              <a:pPr algn="ctr">
                <a:lnSpc>
                  <a:spcPct val="100000"/>
                </a:lnSpc>
              </a:pPr>
              <a:r>
                <a:rPr b="0" lang="de-DE" sz="2400" spc="-1" strike="noStrike">
                  <a:solidFill>
                    <a:srgbClr val="000000"/>
                  </a:solidFill>
                  <a:latin typeface="Arial"/>
                  <a:ea typeface="ＭＳ Ｐゴシック"/>
                </a:rPr>
                <a:t>Cell Body</a:t>
              </a:r>
              <a:endParaRPr b="0" lang="en-US" sz="2400" spc="-1" strike="noStrike">
                <a:solidFill>
                  <a:srgbClr val="000000"/>
                </a:solidFill>
                <a:latin typeface="Arial"/>
              </a:endParaRPr>
            </a:p>
          </p:txBody>
        </p:sp>
      </p:grpSp>
      <p:sp>
        <p:nvSpPr>
          <p:cNvPr id="187" name="Rectangle 1"/>
          <p:cNvSpPr/>
          <p:nvPr/>
        </p:nvSpPr>
        <p:spPr>
          <a:xfrm>
            <a:off x="231840" y="1463040"/>
            <a:ext cx="4571640" cy="466344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2000" spc="-1" strike="noStrike">
                <a:solidFill>
                  <a:srgbClr val="000000"/>
                </a:solidFill>
                <a:latin typeface="Times New Roman"/>
              </a:rPr>
              <a:t>A Neuron consists of dendrites, </a:t>
            </a:r>
            <a:br>
              <a:rPr sz="2000"/>
            </a:br>
            <a:r>
              <a:rPr b="0" lang="en-US" sz="2000" spc="-1" strike="noStrike">
                <a:solidFill>
                  <a:srgbClr val="000000"/>
                </a:solidFill>
                <a:latin typeface="Times New Roman"/>
              </a:rPr>
              <a:t>a cell body and an axon. </a:t>
            </a:r>
            <a:endParaRPr b="0" lang="en-US" sz="2000" spc="-1" strike="noStrike">
              <a:solidFill>
                <a:srgbClr val="000000"/>
              </a:solidFill>
              <a:latin typeface="Arial"/>
            </a:endParaRPr>
          </a:p>
          <a:p>
            <a:pPr>
              <a:lnSpc>
                <a:spcPct val="100000"/>
              </a:lnSpc>
            </a:pPr>
            <a:endParaRPr b="0" lang="en-US" sz="2000" spc="-1" strike="noStrike">
              <a:solidFill>
                <a:srgbClr val="000000"/>
              </a:solidFill>
              <a:latin typeface="Arial"/>
            </a:endParaRPr>
          </a:p>
          <a:p>
            <a:pPr>
              <a:lnSpc>
                <a:spcPct val="100000"/>
              </a:lnSpc>
            </a:pPr>
            <a:r>
              <a:rPr b="0" lang="en-US" sz="2000" spc="-1" strike="noStrike">
                <a:solidFill>
                  <a:srgbClr val="000000"/>
                </a:solidFill>
                <a:latin typeface="Times New Roman"/>
              </a:rPr>
              <a:t>Connections between </a:t>
            </a:r>
            <a:br>
              <a:rPr sz="2000"/>
            </a:br>
            <a:r>
              <a:rPr b="0" lang="en-US" sz="2000" spc="-1" strike="noStrike">
                <a:solidFill>
                  <a:srgbClr val="000000"/>
                </a:solidFill>
                <a:latin typeface="Times New Roman"/>
              </a:rPr>
              <a:t>neurons are called </a:t>
            </a:r>
            <a:r>
              <a:rPr b="1" lang="en-US" sz="2000" spc="-1" strike="noStrike">
                <a:solidFill>
                  <a:srgbClr val="000000"/>
                </a:solidFill>
                <a:latin typeface="Times New Roman"/>
              </a:rPr>
              <a:t>synapses</a:t>
            </a:r>
            <a:r>
              <a:rPr b="0" lang="en-US" sz="2000" spc="-1" strike="noStrike">
                <a:solidFill>
                  <a:srgbClr val="000000"/>
                </a:solidFill>
                <a:latin typeface="Times New Roman"/>
              </a:rPr>
              <a:t>, and occur on a neuron’s </a:t>
            </a:r>
            <a:r>
              <a:rPr b="1" lang="en-US" sz="2000" spc="-1" strike="noStrike">
                <a:solidFill>
                  <a:srgbClr val="000000"/>
                </a:solidFill>
                <a:latin typeface="Times New Roman"/>
              </a:rPr>
              <a:t>dendrites</a:t>
            </a:r>
            <a:r>
              <a:rPr b="0" lang="en-US" sz="2000" spc="-1" strike="noStrike">
                <a:solidFill>
                  <a:srgbClr val="000000"/>
                </a:solidFill>
                <a:latin typeface="Times New Roman"/>
              </a:rPr>
              <a:t>, who receive synaptic signals. Synapses are </a:t>
            </a:r>
            <a:r>
              <a:rPr b="1" lang="en-US" sz="2000" spc="-1" strike="noStrike">
                <a:solidFill>
                  <a:srgbClr val="000000"/>
                </a:solidFill>
                <a:latin typeface="Times New Roman"/>
              </a:rPr>
              <a:t>chemical</a:t>
            </a:r>
            <a:r>
              <a:rPr b="0" lang="en-US" sz="2000" spc="-1" strike="noStrike">
                <a:solidFill>
                  <a:srgbClr val="000000"/>
                </a:solidFill>
                <a:latin typeface="Times New Roman"/>
              </a:rPr>
              <a:t>, not electrical. Other neurons will connect on </a:t>
            </a:r>
            <a:r>
              <a:rPr b="1" lang="en-US" sz="2000" spc="-1" strike="noStrike">
                <a:solidFill>
                  <a:srgbClr val="000000"/>
                </a:solidFill>
                <a:latin typeface="Times New Roman"/>
              </a:rPr>
              <a:t>dendrites</a:t>
            </a:r>
            <a:r>
              <a:rPr b="0" lang="en-US" sz="2000" spc="-1" strike="noStrike">
                <a:solidFill>
                  <a:srgbClr val="000000"/>
                </a:solidFill>
                <a:latin typeface="Times New Roman"/>
              </a:rPr>
              <a:t> and in some cases on soma. </a:t>
            </a:r>
            <a:endParaRPr b="0" lang="en-US" sz="2000" spc="-1" strike="noStrike">
              <a:solidFill>
                <a:srgbClr val="000000"/>
              </a:solidFill>
              <a:latin typeface="Arial"/>
            </a:endParaRPr>
          </a:p>
          <a:p>
            <a:pPr>
              <a:lnSpc>
                <a:spcPct val="100000"/>
              </a:lnSpc>
            </a:pPr>
            <a:endParaRPr b="0" lang="en-US" sz="2000" spc="-1" strike="noStrike">
              <a:solidFill>
                <a:srgbClr val="000000"/>
              </a:solidFill>
              <a:latin typeface="Arial"/>
            </a:endParaRPr>
          </a:p>
          <a:p>
            <a:pPr>
              <a:lnSpc>
                <a:spcPct val="100000"/>
              </a:lnSpc>
            </a:pPr>
            <a:r>
              <a:rPr b="0" lang="en-US" sz="2000" spc="-1" strike="noStrike">
                <a:solidFill>
                  <a:srgbClr val="000000"/>
                </a:solidFill>
                <a:latin typeface="Times New Roman"/>
              </a:rPr>
              <a:t>A neuron will ‘fire’ (generate an action potential) depending on the the number of signals it receives on its dendrites and their </a:t>
            </a:r>
            <a:r>
              <a:rPr b="1" lang="en-US" sz="2000" spc="-1" strike="noStrike">
                <a:solidFill>
                  <a:srgbClr val="000000"/>
                </a:solidFill>
                <a:latin typeface="Times New Roman"/>
              </a:rPr>
              <a:t>strength</a:t>
            </a:r>
            <a:r>
              <a:rPr b="0" lang="en-US" sz="2000" spc="-1" strike="noStrike">
                <a:solidFill>
                  <a:srgbClr val="000000"/>
                </a:solidFill>
                <a:latin typeface="Times New Roman"/>
              </a:rPr>
              <a:t>, which are ‘summed’ in the neuron’s body. </a:t>
            </a:r>
            <a:endParaRPr b="0" lang="en-US" sz="20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8" name="TextBox 2"/>
          <p:cNvSpPr/>
          <p:nvPr/>
        </p:nvSpPr>
        <p:spPr>
          <a:xfrm>
            <a:off x="2517840" y="539280"/>
            <a:ext cx="4127040" cy="4554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2400" spc="-1" strike="noStrike">
                <a:solidFill>
                  <a:srgbClr val="000000"/>
                </a:solidFill>
                <a:latin typeface="Calibri"/>
              </a:rPr>
              <a:t>A word about the Neuron</a:t>
            </a:r>
            <a:endParaRPr b="0" lang="en-US" sz="2400" spc="-1" strike="noStrike">
              <a:solidFill>
                <a:srgbClr val="000000"/>
              </a:solidFill>
              <a:latin typeface="Arial"/>
            </a:endParaRPr>
          </a:p>
        </p:txBody>
      </p:sp>
      <p:grpSp>
        <p:nvGrpSpPr>
          <p:cNvPr id="189" name="Group 9"/>
          <p:cNvGrpSpPr/>
          <p:nvPr/>
        </p:nvGrpSpPr>
        <p:grpSpPr>
          <a:xfrm>
            <a:off x="5021640" y="1463040"/>
            <a:ext cx="3746520" cy="4845960"/>
            <a:chOff x="5021640" y="1463040"/>
            <a:chExt cx="3746520" cy="4845960"/>
          </a:xfrm>
        </p:grpSpPr>
        <p:pic>
          <p:nvPicPr>
            <p:cNvPr id="190" name="Picture 3" descr=""/>
            <p:cNvPicPr/>
            <p:nvPr/>
          </p:nvPicPr>
          <p:blipFill>
            <a:blip r:embed="rId1"/>
            <a:stretch/>
          </p:blipFill>
          <p:spPr>
            <a:xfrm>
              <a:off x="5021640" y="1463040"/>
              <a:ext cx="3746520" cy="4845960"/>
            </a:xfrm>
            <a:prstGeom prst="rect">
              <a:avLst/>
            </a:prstGeom>
            <a:ln w="0">
              <a:noFill/>
            </a:ln>
          </p:spPr>
        </p:pic>
        <p:sp>
          <p:nvSpPr>
            <p:cNvPr id="191" name="Text Box 4"/>
            <p:cNvSpPr/>
            <p:nvPr/>
          </p:nvSpPr>
          <p:spPr>
            <a:xfrm>
              <a:off x="7372800" y="5663160"/>
              <a:ext cx="873000" cy="455400"/>
            </a:xfrm>
            <a:prstGeom prst="rect">
              <a:avLst/>
            </a:prstGeom>
            <a:noFill/>
            <a:ln w="0">
              <a:noFill/>
            </a:ln>
          </p:spPr>
          <p:style>
            <a:lnRef idx="0"/>
            <a:fillRef idx="0"/>
            <a:effectRef idx="0"/>
            <a:fontRef idx="minor"/>
          </p:style>
          <p:txBody>
            <a:bodyPr wrap="none" lIns="90000" rIns="90000" tIns="45000" bIns="45000" anchor="t">
              <a:spAutoFit/>
            </a:bodyPr>
            <a:p>
              <a:pPr algn="ctr">
                <a:lnSpc>
                  <a:spcPct val="100000"/>
                </a:lnSpc>
              </a:pPr>
              <a:r>
                <a:rPr b="0" lang="de-DE" sz="2400" spc="-1" strike="noStrike">
                  <a:solidFill>
                    <a:srgbClr val="000000"/>
                  </a:solidFill>
                  <a:latin typeface="Arial"/>
                  <a:ea typeface="ＭＳ Ｐゴシック"/>
                </a:rPr>
                <a:t>Axon</a:t>
              </a:r>
              <a:endParaRPr b="0" lang="en-US" sz="2400" spc="-1" strike="noStrike">
                <a:solidFill>
                  <a:srgbClr val="000000"/>
                </a:solidFill>
                <a:latin typeface="Arial"/>
              </a:endParaRPr>
            </a:p>
          </p:txBody>
        </p:sp>
        <p:sp>
          <p:nvSpPr>
            <p:cNvPr id="192" name="Line 5"/>
            <p:cNvSpPr/>
            <p:nvPr/>
          </p:nvSpPr>
          <p:spPr>
            <a:xfrm flipH="1">
              <a:off x="7229160" y="5932440"/>
              <a:ext cx="430920" cy="161280"/>
            </a:xfrm>
            <a:prstGeom prst="line">
              <a:avLst/>
            </a:prstGeom>
            <a:ln w="9525">
              <a:solidFill>
                <a:srgbClr val="000000"/>
              </a:solidFill>
              <a:round/>
              <a:tailEnd len="med" type="triangle" w="med"/>
            </a:ln>
          </p:spPr>
          <p:style>
            <a:lnRef idx="0"/>
            <a:fillRef idx="0"/>
            <a:effectRef idx="0"/>
            <a:fontRef idx="minor"/>
          </p:style>
          <p:txBody>
            <a:bodyPr lIns="90000" rIns="90000" tIns="45000" bIns="45000" anchor="ctr">
              <a:noAutofit/>
            </a:bodyPr>
            <a:p>
              <a:endParaRPr b="0" lang="en-US" sz="1800" spc="-1" strike="noStrike">
                <a:solidFill>
                  <a:srgbClr val="000000"/>
                </a:solidFill>
                <a:latin typeface="Calibri"/>
              </a:endParaRPr>
            </a:p>
          </p:txBody>
        </p:sp>
        <p:sp>
          <p:nvSpPr>
            <p:cNvPr id="193" name="Text Box 6"/>
            <p:cNvSpPr/>
            <p:nvPr/>
          </p:nvSpPr>
          <p:spPr>
            <a:xfrm>
              <a:off x="7385400" y="3024720"/>
              <a:ext cx="1142640" cy="394560"/>
            </a:xfrm>
            <a:prstGeom prst="rect">
              <a:avLst/>
            </a:prstGeom>
            <a:noFill/>
            <a:ln w="0">
              <a:noFill/>
            </a:ln>
          </p:spPr>
          <p:style>
            <a:lnRef idx="0"/>
            <a:fillRef idx="0"/>
            <a:effectRef idx="0"/>
            <a:fontRef idx="minor"/>
          </p:style>
          <p:txBody>
            <a:bodyPr wrap="none" lIns="90000" rIns="90000" tIns="45000" bIns="45000" anchor="t">
              <a:spAutoFit/>
            </a:bodyPr>
            <a:p>
              <a:pPr algn="ctr">
                <a:lnSpc>
                  <a:spcPct val="100000"/>
                </a:lnSpc>
              </a:pPr>
              <a:r>
                <a:rPr b="0" lang="de-DE" sz="2000" spc="-1" strike="noStrike">
                  <a:solidFill>
                    <a:srgbClr val="000000"/>
                  </a:solidFill>
                  <a:latin typeface="Arial"/>
                  <a:ea typeface="ＭＳ Ｐゴシック"/>
                </a:rPr>
                <a:t>Dendrite</a:t>
              </a:r>
              <a:endParaRPr b="0" lang="en-US" sz="2000" spc="-1" strike="noStrike">
                <a:solidFill>
                  <a:srgbClr val="000000"/>
                </a:solidFill>
                <a:latin typeface="Arial"/>
              </a:endParaRPr>
            </a:p>
          </p:txBody>
        </p:sp>
        <p:sp>
          <p:nvSpPr>
            <p:cNvPr id="194" name="Line 7"/>
            <p:cNvSpPr/>
            <p:nvPr/>
          </p:nvSpPr>
          <p:spPr>
            <a:xfrm flipH="1" flipV="1">
              <a:off x="7283160" y="3024360"/>
              <a:ext cx="269280" cy="107640"/>
            </a:xfrm>
            <a:prstGeom prst="line">
              <a:avLst/>
            </a:prstGeom>
            <a:ln w="9525">
              <a:solidFill>
                <a:srgbClr val="000000"/>
              </a:solidFill>
              <a:round/>
              <a:tailEnd len="med" type="triangle" w="med"/>
            </a:ln>
          </p:spPr>
          <p:style>
            <a:lnRef idx="0"/>
            <a:fillRef idx="0"/>
            <a:effectRef idx="0"/>
            <a:fontRef idx="minor"/>
          </p:style>
          <p:txBody>
            <a:bodyPr lIns="90000" rIns="90000" tIns="45000" bIns="45000" anchor="ctr">
              <a:noAutofit/>
            </a:bodyPr>
            <a:p>
              <a:endParaRPr b="0" lang="en-US" sz="1800" spc="-1" strike="noStrike">
                <a:solidFill>
                  <a:srgbClr val="000000"/>
                </a:solidFill>
                <a:latin typeface="Calibri"/>
              </a:endParaRPr>
            </a:p>
          </p:txBody>
        </p:sp>
        <p:sp>
          <p:nvSpPr>
            <p:cNvPr id="195" name="Text Box 8"/>
            <p:cNvSpPr/>
            <p:nvPr/>
          </p:nvSpPr>
          <p:spPr>
            <a:xfrm>
              <a:off x="6659280" y="4370760"/>
              <a:ext cx="1481040" cy="455400"/>
            </a:xfrm>
            <a:prstGeom prst="rect">
              <a:avLst/>
            </a:prstGeom>
            <a:noFill/>
            <a:ln w="0">
              <a:noFill/>
            </a:ln>
          </p:spPr>
          <p:style>
            <a:lnRef idx="0"/>
            <a:fillRef idx="0"/>
            <a:effectRef idx="0"/>
            <a:fontRef idx="minor"/>
          </p:style>
          <p:txBody>
            <a:bodyPr wrap="none" lIns="90000" rIns="90000" tIns="45000" bIns="45000" anchor="t">
              <a:spAutoFit/>
            </a:bodyPr>
            <a:p>
              <a:pPr algn="ctr">
                <a:lnSpc>
                  <a:spcPct val="100000"/>
                </a:lnSpc>
              </a:pPr>
              <a:r>
                <a:rPr b="0" lang="de-DE" sz="2400" spc="-1" strike="noStrike">
                  <a:solidFill>
                    <a:srgbClr val="000000"/>
                  </a:solidFill>
                  <a:latin typeface="Arial"/>
                  <a:ea typeface="ＭＳ Ｐゴシック"/>
                </a:rPr>
                <a:t>Cell Body</a:t>
              </a:r>
              <a:endParaRPr b="0" lang="en-US" sz="2400" spc="-1" strike="noStrike">
                <a:solidFill>
                  <a:srgbClr val="000000"/>
                </a:solidFill>
                <a:latin typeface="Arial"/>
              </a:endParaRPr>
            </a:p>
          </p:txBody>
        </p:sp>
      </p:grpSp>
      <p:sp>
        <p:nvSpPr>
          <p:cNvPr id="196" name="Rectangle 1"/>
          <p:cNvSpPr/>
          <p:nvPr/>
        </p:nvSpPr>
        <p:spPr>
          <a:xfrm>
            <a:off x="231840" y="1463040"/>
            <a:ext cx="4571640" cy="466344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2000" spc="-1" strike="noStrike">
                <a:solidFill>
                  <a:srgbClr val="000000"/>
                </a:solidFill>
                <a:latin typeface="Times New Roman"/>
              </a:rPr>
              <a:t>A Neuron consists of dendrites, </a:t>
            </a:r>
            <a:br>
              <a:rPr sz="2000"/>
            </a:br>
            <a:r>
              <a:rPr b="0" lang="en-US" sz="2000" spc="-1" strike="noStrike">
                <a:solidFill>
                  <a:srgbClr val="000000"/>
                </a:solidFill>
                <a:latin typeface="Times New Roman"/>
              </a:rPr>
              <a:t>a cell body and an axon. </a:t>
            </a:r>
            <a:endParaRPr b="0" lang="en-US" sz="2000" spc="-1" strike="noStrike">
              <a:solidFill>
                <a:srgbClr val="000000"/>
              </a:solidFill>
              <a:latin typeface="Arial"/>
            </a:endParaRPr>
          </a:p>
          <a:p>
            <a:pPr>
              <a:lnSpc>
                <a:spcPct val="100000"/>
              </a:lnSpc>
            </a:pPr>
            <a:endParaRPr b="0" lang="en-US" sz="2000" spc="-1" strike="noStrike">
              <a:solidFill>
                <a:srgbClr val="000000"/>
              </a:solidFill>
              <a:latin typeface="Arial"/>
            </a:endParaRPr>
          </a:p>
          <a:p>
            <a:pPr>
              <a:lnSpc>
                <a:spcPct val="100000"/>
              </a:lnSpc>
            </a:pPr>
            <a:r>
              <a:rPr b="0" lang="en-US" sz="2000" spc="-1" strike="noStrike">
                <a:solidFill>
                  <a:srgbClr val="000000"/>
                </a:solidFill>
                <a:latin typeface="Times New Roman"/>
              </a:rPr>
              <a:t>Connections between </a:t>
            </a:r>
            <a:br>
              <a:rPr sz="2000"/>
            </a:br>
            <a:r>
              <a:rPr b="0" lang="en-US" sz="2000" spc="-1" strike="noStrike">
                <a:solidFill>
                  <a:srgbClr val="000000"/>
                </a:solidFill>
                <a:latin typeface="Times New Roman"/>
              </a:rPr>
              <a:t>neurons are called XX, and occur on a neuron’s XX, who receive synaptic signals. Synapses are XX, not electrical. Other neurons will connect on XX and in some cases on soma. </a:t>
            </a:r>
            <a:endParaRPr b="0" lang="en-US" sz="2000" spc="-1" strike="noStrike">
              <a:solidFill>
                <a:srgbClr val="000000"/>
              </a:solidFill>
              <a:latin typeface="Arial"/>
            </a:endParaRPr>
          </a:p>
          <a:p>
            <a:pPr>
              <a:lnSpc>
                <a:spcPct val="100000"/>
              </a:lnSpc>
            </a:pPr>
            <a:endParaRPr b="0" lang="en-US" sz="2000" spc="-1" strike="noStrike">
              <a:solidFill>
                <a:srgbClr val="000000"/>
              </a:solidFill>
              <a:latin typeface="Arial"/>
            </a:endParaRPr>
          </a:p>
          <a:p>
            <a:pPr>
              <a:lnSpc>
                <a:spcPct val="100000"/>
              </a:lnSpc>
            </a:pPr>
            <a:r>
              <a:rPr b="0" lang="en-US" sz="2000" spc="-1" strike="noStrike">
                <a:solidFill>
                  <a:srgbClr val="000000"/>
                </a:solidFill>
                <a:latin typeface="Times New Roman"/>
              </a:rPr>
              <a:t>A neuron will ‘fire’ (generate an action potential) depending on the the number of signals it receives on its dendrites and their XX, which are ‘summed’ in the neuron’s body. </a:t>
            </a:r>
            <a:endParaRPr b="0" lang="en-US" sz="20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7" name="TextBox 2"/>
          <p:cNvSpPr/>
          <p:nvPr/>
        </p:nvSpPr>
        <p:spPr>
          <a:xfrm>
            <a:off x="1398600" y="539280"/>
            <a:ext cx="6239160" cy="821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2400" spc="-1" strike="noStrike">
                <a:solidFill>
                  <a:srgbClr val="000000"/>
                </a:solidFill>
                <a:latin typeface="Calibri"/>
              </a:rPr>
              <a:t>More words about the Synapse: communication</a:t>
            </a:r>
            <a:endParaRPr b="0" lang="en-US" sz="2400" spc="-1" strike="noStrike">
              <a:solidFill>
                <a:srgbClr val="000000"/>
              </a:solidFill>
              <a:latin typeface="Arial"/>
            </a:endParaRPr>
          </a:p>
        </p:txBody>
      </p:sp>
      <p:pic>
        <p:nvPicPr>
          <p:cNvPr id="198" name="Picture 4" descr=""/>
          <p:cNvPicPr/>
          <p:nvPr/>
        </p:nvPicPr>
        <p:blipFill>
          <a:blip r:embed="rId1"/>
          <a:stretch/>
        </p:blipFill>
        <p:spPr>
          <a:xfrm>
            <a:off x="1132920" y="1236960"/>
            <a:ext cx="7141320" cy="4945320"/>
          </a:xfrm>
          <a:prstGeom prst="rect">
            <a:avLst/>
          </a:prstGeom>
          <a:ln w="0">
            <a:noFill/>
          </a:ln>
        </p:spPr>
      </p:pic>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99" name="TextBox 2"/>
          <p:cNvSpPr/>
          <p:nvPr/>
        </p:nvSpPr>
        <p:spPr>
          <a:xfrm>
            <a:off x="363240" y="261720"/>
            <a:ext cx="2628720" cy="1621800"/>
          </a:xfrm>
          <a:prstGeom prst="rect">
            <a:avLst/>
          </a:prstGeom>
          <a:noFill/>
          <a:ln w="0">
            <a:noFill/>
          </a:ln>
        </p:spPr>
        <p:style>
          <a:lnRef idx="0"/>
          <a:fillRef idx="0"/>
          <a:effectRef idx="0"/>
          <a:fontRef idx="minor"/>
        </p:style>
        <p:txBody>
          <a:bodyPr anchor="ctr">
            <a:normAutofit/>
          </a:bodyPr>
          <a:p>
            <a:pPr>
              <a:lnSpc>
                <a:spcPct val="90000"/>
              </a:lnSpc>
              <a:spcAft>
                <a:spcPts val="601"/>
              </a:spcAft>
            </a:pPr>
            <a:r>
              <a:rPr b="0" lang="en-US" sz="2400" spc="-1" strike="noStrike">
                <a:solidFill>
                  <a:srgbClr val="000000"/>
                </a:solidFill>
                <a:latin typeface="Calibri Light"/>
              </a:rPr>
              <a:t>More words about the Synapse: communication</a:t>
            </a:r>
            <a:endParaRPr b="0" lang="en-US" sz="2400" spc="-1" strike="noStrike">
              <a:solidFill>
                <a:srgbClr val="000000"/>
              </a:solidFill>
              <a:latin typeface="Arial"/>
            </a:endParaRPr>
          </a:p>
        </p:txBody>
      </p:sp>
      <p:sp>
        <p:nvSpPr>
          <p:cNvPr id="200" name="TextBox 5"/>
          <p:cNvSpPr/>
          <p:nvPr/>
        </p:nvSpPr>
        <p:spPr>
          <a:xfrm>
            <a:off x="228600" y="1828800"/>
            <a:ext cx="3200400" cy="3841200"/>
          </a:xfrm>
          <a:prstGeom prst="rect">
            <a:avLst/>
          </a:prstGeom>
          <a:noFill/>
          <a:ln w="0">
            <a:noFill/>
          </a:ln>
        </p:spPr>
        <p:style>
          <a:lnRef idx="0"/>
          <a:fillRef idx="0"/>
          <a:effectRef idx="0"/>
          <a:fontRef idx="minor"/>
        </p:style>
        <p:txBody>
          <a:bodyPr anchor="t">
            <a:noAutofit/>
          </a:bodyPr>
          <a:p>
            <a:pPr indent="-228600">
              <a:lnSpc>
                <a:spcPct val="90000"/>
              </a:lnSpc>
              <a:spcAft>
                <a:spcPts val="601"/>
              </a:spcAft>
              <a:buClr>
                <a:srgbClr val="000000"/>
              </a:buClr>
              <a:buFont typeface="Arial"/>
              <a:buChar char="•"/>
            </a:pPr>
            <a:r>
              <a:rPr b="0" lang="en-US" sz="1200" spc="-1" strike="noStrike">
                <a:solidFill>
                  <a:srgbClr val="000000"/>
                </a:solidFill>
                <a:latin typeface="Calibri"/>
              </a:rPr>
              <a:t>Synaptic communication is the process by which neurons communicate with each other through the </a:t>
            </a:r>
            <a:r>
              <a:rPr b="1" lang="en-US" sz="1200" spc="-1" strike="noStrike">
                <a:solidFill>
                  <a:srgbClr val="000000"/>
                </a:solidFill>
                <a:latin typeface="Calibri"/>
              </a:rPr>
              <a:t>release and reception of chemical signals called neurotransmitters</a:t>
            </a:r>
            <a:r>
              <a:rPr b="0" lang="en-US" sz="1200" spc="-1" strike="noStrike">
                <a:solidFill>
                  <a:srgbClr val="000000"/>
                </a:solidFill>
                <a:latin typeface="Calibri"/>
              </a:rPr>
              <a:t>.</a:t>
            </a:r>
            <a:endParaRPr b="0" lang="en-US" sz="1200" spc="-1" strike="noStrike">
              <a:solidFill>
                <a:srgbClr val="000000"/>
              </a:solidFill>
              <a:latin typeface="Arial"/>
            </a:endParaRPr>
          </a:p>
          <a:p>
            <a:pPr indent="-228600">
              <a:lnSpc>
                <a:spcPct val="90000"/>
              </a:lnSpc>
              <a:spcAft>
                <a:spcPts val="601"/>
              </a:spcAft>
              <a:buClr>
                <a:srgbClr val="000000"/>
              </a:buClr>
              <a:buFont typeface="Arial"/>
              <a:buChar char="•"/>
            </a:pPr>
            <a:r>
              <a:rPr b="0" lang="en-US" sz="1200" spc="-1" strike="noStrike">
                <a:solidFill>
                  <a:srgbClr val="000000"/>
                </a:solidFill>
                <a:latin typeface="Calibri"/>
              </a:rPr>
              <a:t>The presynaptic cell contains several elements that are involved in the release of neurotransmitters, including vesicles and voltage-gated channels.</a:t>
            </a:r>
            <a:endParaRPr b="0" lang="en-US" sz="1200" spc="-1" strike="noStrike">
              <a:solidFill>
                <a:srgbClr val="000000"/>
              </a:solidFill>
              <a:latin typeface="Arial"/>
            </a:endParaRPr>
          </a:p>
          <a:p>
            <a:pPr indent="-228600">
              <a:lnSpc>
                <a:spcPct val="90000"/>
              </a:lnSpc>
              <a:spcAft>
                <a:spcPts val="601"/>
              </a:spcAft>
              <a:buClr>
                <a:srgbClr val="000000"/>
              </a:buClr>
              <a:buFont typeface="Arial"/>
              <a:buChar char="•"/>
            </a:pPr>
            <a:r>
              <a:rPr b="0" lang="en-US" sz="1200" spc="-1" strike="noStrike">
                <a:solidFill>
                  <a:srgbClr val="000000"/>
                </a:solidFill>
                <a:latin typeface="Calibri"/>
              </a:rPr>
              <a:t>When an action potential reaches the presynaptic terminal, it triggers the opening of voltage-gated calcium channels, triggering the release of neurotransmitters from the vesicles.</a:t>
            </a:r>
            <a:endParaRPr b="0" lang="en-US" sz="1200" spc="-1" strike="noStrike">
              <a:solidFill>
                <a:srgbClr val="000000"/>
              </a:solidFill>
              <a:latin typeface="Arial"/>
            </a:endParaRPr>
          </a:p>
          <a:p>
            <a:pPr indent="-228600">
              <a:lnSpc>
                <a:spcPct val="90000"/>
              </a:lnSpc>
              <a:spcAft>
                <a:spcPts val="601"/>
              </a:spcAft>
              <a:buClr>
                <a:srgbClr val="000000"/>
              </a:buClr>
              <a:buFont typeface="Arial"/>
              <a:buChar char="•"/>
            </a:pPr>
            <a:r>
              <a:rPr b="0" lang="en-US" sz="1200" spc="-1" strike="noStrike">
                <a:solidFill>
                  <a:srgbClr val="000000"/>
                </a:solidFill>
                <a:latin typeface="Calibri"/>
              </a:rPr>
              <a:t>Neurotransmitters diffuse across the synaptic cleft and bind to receptors on the postsynaptic membrane, which triggers the opening of ion channels and the generation of a postsynaptic potential.</a:t>
            </a:r>
            <a:endParaRPr b="0" lang="en-US" sz="1200" spc="-1" strike="noStrike">
              <a:solidFill>
                <a:srgbClr val="000000"/>
              </a:solidFill>
              <a:latin typeface="Arial"/>
            </a:endParaRPr>
          </a:p>
          <a:p>
            <a:pPr indent="-228600">
              <a:lnSpc>
                <a:spcPct val="90000"/>
              </a:lnSpc>
              <a:spcAft>
                <a:spcPts val="601"/>
              </a:spcAft>
              <a:buClr>
                <a:srgbClr val="000000"/>
              </a:buClr>
              <a:buFont typeface="Arial"/>
              <a:buChar char="•"/>
            </a:pPr>
            <a:r>
              <a:rPr b="0" lang="en-US" sz="1200" spc="-1" strike="noStrike">
                <a:solidFill>
                  <a:srgbClr val="000000"/>
                </a:solidFill>
                <a:latin typeface="Calibri"/>
              </a:rPr>
              <a:t>The postsynaptic potential can either be excitatory, causing the postsynaptic neuron to depolarize and fire an action potential, or inhibitory, causing the postsynaptic neuron to hyperpolarize and become less likely to fire an action potential.</a:t>
            </a:r>
            <a:endParaRPr b="0" lang="en-US" sz="1200" spc="-1" strike="noStrike">
              <a:solidFill>
                <a:srgbClr val="000000"/>
              </a:solidFill>
              <a:latin typeface="Arial"/>
            </a:endParaRPr>
          </a:p>
        </p:txBody>
      </p:sp>
      <p:sp>
        <p:nvSpPr>
          <p:cNvPr id="201" name="Rectangle 19"/>
          <p:cNvSpPr/>
          <p:nvPr/>
        </p:nvSpPr>
        <p:spPr>
          <a:xfrm>
            <a:off x="3479400" y="0"/>
            <a:ext cx="5664240" cy="685764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1800" spc="-1" strike="noStrike">
              <a:solidFill>
                <a:schemeClr val="lt1"/>
              </a:solidFill>
              <a:latin typeface="Calibri"/>
            </a:endParaRPr>
          </a:p>
        </p:txBody>
      </p:sp>
      <p:sp>
        <p:nvSpPr>
          <p:cNvPr id="202" name="Rounded Rectangle 9"/>
          <p:cNvSpPr/>
          <p:nvPr/>
        </p:nvSpPr>
        <p:spPr>
          <a:xfrm>
            <a:off x="3842640" y="557640"/>
            <a:ext cx="4937760" cy="5738760"/>
          </a:xfrm>
          <a:prstGeom prst="roundRect">
            <a:avLst>
              <a:gd name="adj" fmla="val 0"/>
            </a:avLst>
          </a:prstGeom>
          <a:solidFill>
            <a:srgbClr val="ffffff"/>
          </a:solidFill>
          <a:ln w="9525">
            <a:solidFill>
              <a:srgbClr val="c8caca"/>
            </a:solidFill>
          </a:ln>
          <a:effectLst>
            <a:outerShdw algn="t" blurRad="57240" dir="5400000" dist="19080" rotWithShape="0">
              <a:srgbClr val="000000">
                <a:alpha val="63000"/>
              </a:srgbClr>
            </a:outerShdw>
          </a:effectLst>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1800" spc="-1" strike="noStrike">
              <a:solidFill>
                <a:schemeClr val="lt1"/>
              </a:solidFill>
              <a:latin typeface="Calibri"/>
            </a:endParaRPr>
          </a:p>
        </p:txBody>
      </p:sp>
      <p:pic>
        <p:nvPicPr>
          <p:cNvPr id="203" name="Picture 4" descr=""/>
          <p:cNvPicPr/>
          <p:nvPr/>
        </p:nvPicPr>
        <p:blipFill>
          <a:blip r:embed="rId1"/>
          <a:stretch/>
        </p:blipFill>
        <p:spPr>
          <a:xfrm>
            <a:off x="4054320" y="1864080"/>
            <a:ext cx="4514040" cy="3125880"/>
          </a:xfrm>
          <a:prstGeom prst="rect">
            <a:avLst/>
          </a:prstGeom>
          <a:ln w="0">
            <a:noFill/>
          </a:ln>
        </p:spPr>
      </p:pic>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04" name="Down Arrow 7"/>
          <p:cNvSpPr/>
          <p:nvPr/>
        </p:nvSpPr>
        <p:spPr>
          <a:xfrm rot="16200000">
            <a:off x="183600" y="1929240"/>
            <a:ext cx="3333240" cy="2624040"/>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1800" spc="-1" strike="noStrike">
              <a:solidFill>
                <a:schemeClr val="lt1"/>
              </a:solidFill>
              <a:latin typeface="Calibri"/>
            </a:endParaRPr>
          </a:p>
        </p:txBody>
      </p:sp>
      <p:sp>
        <p:nvSpPr>
          <p:cNvPr id="205" name="TextBox 2"/>
          <p:cNvSpPr/>
          <p:nvPr/>
        </p:nvSpPr>
        <p:spPr>
          <a:xfrm>
            <a:off x="771480" y="1967400"/>
            <a:ext cx="1971360" cy="2547000"/>
          </a:xfrm>
          <a:prstGeom prst="rect">
            <a:avLst/>
          </a:prstGeom>
          <a:noFill/>
          <a:ln w="0">
            <a:noFill/>
          </a:ln>
        </p:spPr>
        <p:style>
          <a:lnRef idx="0"/>
          <a:fillRef idx="0"/>
          <a:effectRef idx="0"/>
          <a:fontRef idx="minor"/>
        </p:style>
        <p:txBody>
          <a:bodyPr anchor="ctr">
            <a:normAutofit fontScale="89000"/>
          </a:bodyPr>
          <a:p>
            <a:pPr algn="ctr">
              <a:lnSpc>
                <a:spcPct val="90000"/>
              </a:lnSpc>
              <a:spcAft>
                <a:spcPts val="601"/>
              </a:spcAft>
            </a:pPr>
            <a:r>
              <a:rPr b="0" lang="en-US" sz="2600" spc="-1" strike="noStrike">
                <a:solidFill>
                  <a:srgbClr val="ffffff"/>
                </a:solidFill>
                <a:latin typeface="Calibri Light"/>
              </a:rPr>
              <a:t>Depolarization produces an ‘all or nothing’ signal. No partial firing. </a:t>
            </a:r>
            <a:endParaRPr b="0" lang="en-US" sz="2600" spc="-1" strike="noStrike">
              <a:solidFill>
                <a:srgbClr val="000000"/>
              </a:solidFill>
              <a:latin typeface="Arial"/>
            </a:endParaRPr>
          </a:p>
        </p:txBody>
      </p:sp>
      <p:pic>
        <p:nvPicPr>
          <p:cNvPr id="206" name="Picture 3" descr=""/>
          <p:cNvPicPr/>
          <p:nvPr/>
        </p:nvPicPr>
        <p:blipFill>
          <a:blip r:embed="rId1"/>
          <a:stretch/>
        </p:blipFill>
        <p:spPr>
          <a:xfrm>
            <a:off x="3583080" y="1666800"/>
            <a:ext cx="5085000" cy="3521520"/>
          </a:xfrm>
          <a:prstGeom prst="rect">
            <a:avLst/>
          </a:prstGeom>
          <a:ln w="0">
            <a:noFill/>
          </a:ln>
        </p:spPr>
      </p:pic>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useBgFill="1">
        <p:nvSpPr>
          <p:cNvPr id="207" name="Rectangle 37"/>
          <p:cNvSpPr/>
          <p:nvPr/>
        </p:nvSpPr>
        <p:spPr>
          <a:xfrm>
            <a:off x="0" y="0"/>
            <a:ext cx="9141480" cy="6857640"/>
          </a:xfrm>
          <a:prstGeom prst="rect">
            <a:avLst/>
          </a:prstGeom>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1800" spc="-1" strike="noStrike">
              <a:solidFill>
                <a:schemeClr val="lt1"/>
              </a:solidFill>
              <a:latin typeface="Calibri"/>
            </a:endParaRPr>
          </a:p>
        </p:txBody>
      </p:sp>
      <p:sp>
        <p:nvSpPr>
          <p:cNvPr id="208" name="TextBox 2"/>
          <p:cNvSpPr/>
          <p:nvPr/>
        </p:nvSpPr>
        <p:spPr>
          <a:xfrm>
            <a:off x="628560" y="365040"/>
            <a:ext cx="7886520" cy="1325160"/>
          </a:xfrm>
          <a:prstGeom prst="rect">
            <a:avLst/>
          </a:prstGeom>
          <a:noFill/>
          <a:ln w="0">
            <a:noFill/>
          </a:ln>
        </p:spPr>
        <p:style>
          <a:lnRef idx="0"/>
          <a:fillRef idx="0"/>
          <a:effectRef idx="0"/>
          <a:fontRef idx="minor"/>
        </p:style>
        <p:txBody>
          <a:bodyPr anchor="ctr">
            <a:normAutofit/>
          </a:bodyPr>
          <a:p>
            <a:pPr>
              <a:lnSpc>
                <a:spcPct val="90000"/>
              </a:lnSpc>
              <a:spcAft>
                <a:spcPts val="601"/>
              </a:spcAft>
            </a:pPr>
            <a:r>
              <a:rPr b="0" lang="en-US" sz="4300" spc="-1" strike="noStrike">
                <a:solidFill>
                  <a:srgbClr val="000000"/>
                </a:solidFill>
                <a:latin typeface="Calibri Light"/>
              </a:rPr>
              <a:t>If we had to say 1 word on plasticity..</a:t>
            </a:r>
            <a:endParaRPr b="0" lang="en-US" sz="4300" spc="-1" strike="noStrike">
              <a:solidFill>
                <a:srgbClr val="000000"/>
              </a:solidFill>
              <a:latin typeface="Arial"/>
            </a:endParaRPr>
          </a:p>
        </p:txBody>
      </p:sp>
      <p:sp>
        <p:nvSpPr>
          <p:cNvPr id="209" name="sketch line"/>
          <p:cNvSpPr/>
          <p:nvPr/>
        </p:nvSpPr>
        <p:spPr>
          <a:xfrm>
            <a:off x="501840" y="1677240"/>
            <a:ext cx="8139960" cy="18000"/>
          </a:xfrm>
          <a:custGeom>
            <a:avLst/>
            <a:gdLst>
              <a:gd name="textAreaLeft" fmla="*/ 0 w 8139960"/>
              <a:gd name="textAreaRight" fmla="*/ 8140320 w 8139960"/>
              <a:gd name="textAreaTop" fmla="*/ 0 h 18000"/>
              <a:gd name="textAreaBottom" fmla="*/ 18360 h 18000"/>
            </a:gdLst>
            <a:ahLst/>
            <a:rect l="textAreaLeft" t="textAreaTop" r="textAreaRight" b="textAreaBottom"/>
            <a:pathLst>
              <a:path fill="none" w="8140446" h="18288">
                <a:moveTo>
                  <a:pt x="0" y="0"/>
                </a:moveTo>
                <a:cubicBezTo>
                  <a:pt x="87427" y="6231"/>
                  <a:pt x="309612" y="-26324"/>
                  <a:pt x="434157" y="0"/>
                </a:cubicBezTo>
                <a:cubicBezTo>
                  <a:pt x="536972" y="29330"/>
                  <a:pt x="959392" y="28619"/>
                  <a:pt x="1193932" y="0"/>
                </a:cubicBezTo>
                <a:cubicBezTo>
                  <a:pt x="1446097" y="13819"/>
                  <a:pt x="1471680" y="7203"/>
                  <a:pt x="1628089" y="0"/>
                </a:cubicBezTo>
                <a:cubicBezTo>
                  <a:pt x="1817415" y="4047"/>
                  <a:pt x="1949536" y="-59324"/>
                  <a:pt x="2225055" y="0"/>
                </a:cubicBezTo>
                <a:cubicBezTo>
                  <a:pt x="2520490" y="18365"/>
                  <a:pt x="2717469" y="18707"/>
                  <a:pt x="3066235" y="0"/>
                </a:cubicBezTo>
                <a:cubicBezTo>
                  <a:pt x="3437075" y="3751"/>
                  <a:pt x="3408347" y="31644"/>
                  <a:pt x="3744605" y="0"/>
                </a:cubicBezTo>
                <a:cubicBezTo>
                  <a:pt x="4097249" y="-11527"/>
                  <a:pt x="4249699" y="-32555"/>
                  <a:pt x="4504380" y="0"/>
                </a:cubicBezTo>
                <a:cubicBezTo>
                  <a:pt x="4737570" y="17980"/>
                  <a:pt x="4877497" y="1006"/>
                  <a:pt x="5101346" y="0"/>
                </a:cubicBezTo>
                <a:cubicBezTo>
                  <a:pt x="5359305" y="-15330"/>
                  <a:pt x="5447195" y="7257"/>
                  <a:pt x="5779717" y="0"/>
                </a:cubicBezTo>
                <a:cubicBezTo>
                  <a:pt x="6090019" y="-17621"/>
                  <a:pt x="6273151" y="4279"/>
                  <a:pt x="6620896" y="0"/>
                </a:cubicBezTo>
                <a:cubicBezTo>
                  <a:pt x="6968586" y="34056"/>
                  <a:pt x="6990073" y="23587"/>
                  <a:pt x="7136458" y="0"/>
                </a:cubicBezTo>
                <a:cubicBezTo>
                  <a:pt x="7320575" y="20480"/>
                  <a:pt x="7847401" y="-6173"/>
                  <a:pt x="8140446" y="0"/>
                </a:cubicBezTo>
                <a:cubicBezTo>
                  <a:pt x="8139878" y="7862"/>
                  <a:pt x="8140227" y="13269"/>
                  <a:pt x="8140446" y="18288"/>
                </a:cubicBezTo>
                <a:cubicBezTo>
                  <a:pt x="7908069" y="-20636"/>
                  <a:pt x="7683037" y="21977"/>
                  <a:pt x="7543480" y="18288"/>
                </a:cubicBezTo>
                <a:cubicBezTo>
                  <a:pt x="7393752" y="10050"/>
                  <a:pt x="7221032" y="-3229"/>
                  <a:pt x="7109323" y="18288"/>
                </a:cubicBezTo>
                <a:cubicBezTo>
                  <a:pt x="7015297" y="22483"/>
                  <a:pt x="6599332" y="40899"/>
                  <a:pt x="6430952" y="18288"/>
                </a:cubicBezTo>
                <a:cubicBezTo>
                  <a:pt x="6292915" y="-34150"/>
                  <a:pt x="6142305" y="21507"/>
                  <a:pt x="5915391" y="18288"/>
                </a:cubicBezTo>
                <a:cubicBezTo>
                  <a:pt x="5682725" y="47843"/>
                  <a:pt x="5440566" y="31420"/>
                  <a:pt x="5237020" y="18288"/>
                </a:cubicBezTo>
                <a:cubicBezTo>
                  <a:pt x="5046456" y="10577"/>
                  <a:pt x="4706449" y="51976"/>
                  <a:pt x="4558650" y="18288"/>
                </a:cubicBezTo>
                <a:cubicBezTo>
                  <a:pt x="4361396" y="-987"/>
                  <a:pt x="4145362" y="-22303"/>
                  <a:pt x="3880279" y="18288"/>
                </a:cubicBezTo>
                <a:cubicBezTo>
                  <a:pt x="3610716" y="25411"/>
                  <a:pt x="3472690" y="4008"/>
                  <a:pt x="3201909" y="18288"/>
                </a:cubicBezTo>
                <a:cubicBezTo>
                  <a:pt x="2913595" y="35097"/>
                  <a:pt x="2753317" y="-1149"/>
                  <a:pt x="2604943" y="18288"/>
                </a:cubicBezTo>
                <a:cubicBezTo>
                  <a:pt x="2450130" y="36989"/>
                  <a:pt x="1974183" y="40159"/>
                  <a:pt x="1845168" y="18288"/>
                </a:cubicBezTo>
                <a:cubicBezTo>
                  <a:pt x="1677929" y="220"/>
                  <a:pt x="1378098" y="-772"/>
                  <a:pt x="1166797" y="18288"/>
                </a:cubicBezTo>
                <a:cubicBezTo>
                  <a:pt x="921150" y="53277"/>
                  <a:pt x="327457" y="47297"/>
                  <a:pt x="0" y="18288"/>
                </a:cubicBezTo>
                <a:cubicBezTo>
                  <a:pt x="-589" y="13471"/>
                  <a:pt x="-474" y="7409"/>
                  <a:pt x="0" y="0"/>
                </a:cubicBezTo>
                <a:close/>
              </a:path>
              <a:path stroke="0" w="8140446" h="18288">
                <a:moveTo>
                  <a:pt x="0" y="0"/>
                </a:moveTo>
                <a:cubicBezTo>
                  <a:pt x="136968" y="-25482"/>
                  <a:pt x="379786" y="11224"/>
                  <a:pt x="596966" y="0"/>
                </a:cubicBezTo>
                <a:cubicBezTo>
                  <a:pt x="815878" y="-21223"/>
                  <a:pt x="832062" y="11868"/>
                  <a:pt x="1031123" y="0"/>
                </a:cubicBezTo>
                <a:cubicBezTo>
                  <a:pt x="1256800" y="-30738"/>
                  <a:pt x="1658090" y="-20345"/>
                  <a:pt x="1872303" y="0"/>
                </a:cubicBezTo>
                <a:cubicBezTo>
                  <a:pt x="2115604" y="28431"/>
                  <a:pt x="2277865" y="-40642"/>
                  <a:pt x="2469269" y="0"/>
                </a:cubicBezTo>
                <a:cubicBezTo>
                  <a:pt x="2679731" y="25919"/>
                  <a:pt x="2788602" y="-6498"/>
                  <a:pt x="3066235" y="0"/>
                </a:cubicBezTo>
                <a:cubicBezTo>
                  <a:pt x="3325663" y="-14487"/>
                  <a:pt x="3706561" y="67517"/>
                  <a:pt x="3907414" y="0"/>
                </a:cubicBezTo>
                <a:cubicBezTo>
                  <a:pt x="4127229" y="-37113"/>
                  <a:pt x="4179037" y="-8167"/>
                  <a:pt x="4422976" y="0"/>
                </a:cubicBezTo>
                <a:cubicBezTo>
                  <a:pt x="4683575" y="-28486"/>
                  <a:pt x="5055803" y="-13799"/>
                  <a:pt x="5264155" y="0"/>
                </a:cubicBezTo>
                <a:cubicBezTo>
                  <a:pt x="5513566" y="14315"/>
                  <a:pt x="5735215" y="2768"/>
                  <a:pt x="6105335" y="0"/>
                </a:cubicBezTo>
                <a:cubicBezTo>
                  <a:pt x="6510913" y="-12587"/>
                  <a:pt x="6456171" y="3247"/>
                  <a:pt x="6783705" y="0"/>
                </a:cubicBezTo>
                <a:cubicBezTo>
                  <a:pt x="7057099" y="-15461"/>
                  <a:pt x="7592067" y="5384"/>
                  <a:pt x="8140446" y="0"/>
                </a:cubicBezTo>
                <a:cubicBezTo>
                  <a:pt x="8140452" y="8597"/>
                  <a:pt x="8141122" y="9732"/>
                  <a:pt x="8140446" y="18288"/>
                </a:cubicBezTo>
                <a:cubicBezTo>
                  <a:pt x="7961834" y="8406"/>
                  <a:pt x="7874097" y="10350"/>
                  <a:pt x="7706289" y="18288"/>
                </a:cubicBezTo>
                <a:cubicBezTo>
                  <a:pt x="7582508" y="-14920"/>
                  <a:pt x="7179551" y="-33111"/>
                  <a:pt x="6865109" y="18288"/>
                </a:cubicBezTo>
                <a:cubicBezTo>
                  <a:pt x="6583382" y="24117"/>
                  <a:pt x="6525821" y="36696"/>
                  <a:pt x="6349548" y="18288"/>
                </a:cubicBezTo>
                <a:cubicBezTo>
                  <a:pt x="6209953" y="10881"/>
                  <a:pt x="5959707" y="-47828"/>
                  <a:pt x="5671177" y="18288"/>
                </a:cubicBezTo>
                <a:cubicBezTo>
                  <a:pt x="5387744" y="29809"/>
                  <a:pt x="5228514" y="101507"/>
                  <a:pt x="4829998" y="18288"/>
                </a:cubicBezTo>
                <a:cubicBezTo>
                  <a:pt x="4415646" y="-28596"/>
                  <a:pt x="4343809" y="28954"/>
                  <a:pt x="4151627" y="18288"/>
                </a:cubicBezTo>
                <a:cubicBezTo>
                  <a:pt x="3950673" y="-9796"/>
                  <a:pt x="3879947" y="41143"/>
                  <a:pt x="3717470" y="18288"/>
                </a:cubicBezTo>
                <a:cubicBezTo>
                  <a:pt x="3558660" y="10110"/>
                  <a:pt x="3468854" y="29375"/>
                  <a:pt x="3201909" y="18288"/>
                </a:cubicBezTo>
                <a:cubicBezTo>
                  <a:pt x="2965673" y="10505"/>
                  <a:pt x="2568327" y="22116"/>
                  <a:pt x="2360729" y="18288"/>
                </a:cubicBezTo>
                <a:cubicBezTo>
                  <a:pt x="2171885" y="49144"/>
                  <a:pt x="1923258" y="16020"/>
                  <a:pt x="1682359" y="18288"/>
                </a:cubicBezTo>
                <a:cubicBezTo>
                  <a:pt x="1430698" y="-2378"/>
                  <a:pt x="1324229" y="-1751"/>
                  <a:pt x="1166797" y="18288"/>
                </a:cubicBezTo>
                <a:cubicBezTo>
                  <a:pt x="1001390" y="41795"/>
                  <a:pt x="324313" y="57964"/>
                  <a:pt x="0" y="18288"/>
                </a:cubicBezTo>
                <a:cubicBezTo>
                  <a:pt x="285" y="13135"/>
                  <a:pt x="532" y="5956"/>
                  <a:pt x="0" y="0"/>
                </a:cubicBezTo>
                <a:close/>
              </a:path>
              <a:path fill="none" stroke="0" w="8140446" h="18288">
                <a:moveTo>
                  <a:pt x="0" y="0"/>
                </a:moveTo>
                <a:cubicBezTo>
                  <a:pt x="69532" y="-6557"/>
                  <a:pt x="264219" y="3919"/>
                  <a:pt x="434157" y="0"/>
                </a:cubicBezTo>
                <a:cubicBezTo>
                  <a:pt x="600013" y="9090"/>
                  <a:pt x="921449" y="-13478"/>
                  <a:pt x="1193932" y="0"/>
                </a:cubicBezTo>
                <a:cubicBezTo>
                  <a:pt x="1443592" y="14844"/>
                  <a:pt x="1471188" y="10722"/>
                  <a:pt x="1628089" y="0"/>
                </a:cubicBezTo>
                <a:cubicBezTo>
                  <a:pt x="1750006" y="-24149"/>
                  <a:pt x="1967480" y="-14904"/>
                  <a:pt x="2225055" y="0"/>
                </a:cubicBezTo>
                <a:cubicBezTo>
                  <a:pt x="2503918" y="19247"/>
                  <a:pt x="2709263" y="-16351"/>
                  <a:pt x="3066235" y="0"/>
                </a:cubicBezTo>
                <a:cubicBezTo>
                  <a:pt x="3429723" y="-1627"/>
                  <a:pt x="3399401" y="30976"/>
                  <a:pt x="3744605" y="0"/>
                </a:cubicBezTo>
                <a:cubicBezTo>
                  <a:pt x="4081920" y="-40602"/>
                  <a:pt x="4258272" y="-2441"/>
                  <a:pt x="4504380" y="0"/>
                </a:cubicBezTo>
                <a:cubicBezTo>
                  <a:pt x="4760039" y="21121"/>
                  <a:pt x="4866555" y="-1351"/>
                  <a:pt x="5101346" y="0"/>
                </a:cubicBezTo>
                <a:cubicBezTo>
                  <a:pt x="5336279" y="1859"/>
                  <a:pt x="5465100" y="30801"/>
                  <a:pt x="5779717" y="0"/>
                </a:cubicBezTo>
                <a:cubicBezTo>
                  <a:pt x="6117018" y="-2879"/>
                  <a:pt x="6273497" y="-5002"/>
                  <a:pt x="6620896" y="0"/>
                </a:cubicBezTo>
                <a:cubicBezTo>
                  <a:pt x="6972306" y="38666"/>
                  <a:pt x="6992056" y="28334"/>
                  <a:pt x="7136458" y="0"/>
                </a:cubicBezTo>
                <a:cubicBezTo>
                  <a:pt x="7325567" y="-61201"/>
                  <a:pt x="7766555" y="-88399"/>
                  <a:pt x="8140446" y="0"/>
                </a:cubicBezTo>
                <a:cubicBezTo>
                  <a:pt x="8140031" y="7748"/>
                  <a:pt x="8139515" y="13015"/>
                  <a:pt x="8140446" y="18288"/>
                </a:cubicBezTo>
                <a:cubicBezTo>
                  <a:pt x="7892673" y="-4012"/>
                  <a:pt x="7668025" y="650"/>
                  <a:pt x="7543480" y="18288"/>
                </a:cubicBezTo>
                <a:cubicBezTo>
                  <a:pt x="7406710" y="-3467"/>
                  <a:pt x="7207646" y="8893"/>
                  <a:pt x="7109323" y="18288"/>
                </a:cubicBezTo>
                <a:cubicBezTo>
                  <a:pt x="6993037" y="49011"/>
                  <a:pt x="6598723" y="59405"/>
                  <a:pt x="6430952" y="18288"/>
                </a:cubicBezTo>
                <a:cubicBezTo>
                  <a:pt x="6284771" y="15315"/>
                  <a:pt x="6162730" y="20350"/>
                  <a:pt x="5915391" y="18288"/>
                </a:cubicBezTo>
                <a:cubicBezTo>
                  <a:pt x="5684668" y="13603"/>
                  <a:pt x="5422852" y="53618"/>
                  <a:pt x="5237020" y="18288"/>
                </a:cubicBezTo>
                <a:cubicBezTo>
                  <a:pt x="5035482" y="26296"/>
                  <a:pt x="4719808" y="55145"/>
                  <a:pt x="4558650" y="18288"/>
                </a:cubicBezTo>
                <a:cubicBezTo>
                  <a:pt x="4375169" y="-35587"/>
                  <a:pt x="4137553" y="12086"/>
                  <a:pt x="3880279" y="18288"/>
                </a:cubicBezTo>
                <a:cubicBezTo>
                  <a:pt x="3624533" y="32648"/>
                  <a:pt x="3467387" y="6480"/>
                  <a:pt x="3201909" y="18288"/>
                </a:cubicBezTo>
                <a:cubicBezTo>
                  <a:pt x="2918126" y="73342"/>
                  <a:pt x="2717830" y="-17156"/>
                  <a:pt x="2604943" y="18288"/>
                </a:cubicBezTo>
                <a:cubicBezTo>
                  <a:pt x="2496133" y="44525"/>
                  <a:pt x="2003915" y="18254"/>
                  <a:pt x="1845168" y="18288"/>
                </a:cubicBezTo>
                <a:cubicBezTo>
                  <a:pt x="1694518" y="14989"/>
                  <a:pt x="1344959" y="44188"/>
                  <a:pt x="1166797" y="18288"/>
                </a:cubicBezTo>
                <a:cubicBezTo>
                  <a:pt x="935925" y="69451"/>
                  <a:pt x="319712" y="-63972"/>
                  <a:pt x="0" y="18288"/>
                </a:cubicBezTo>
                <a:cubicBezTo>
                  <a:pt x="1307" y="12414"/>
                  <a:pt x="-32" y="5741"/>
                  <a:pt x="0" y="0"/>
                </a:cubicBezTo>
                <a:close/>
              </a:path>
            </a:pathLst>
          </a:custGeom>
          <a:solidFill>
            <a:schemeClr val="accent2"/>
          </a:solidFill>
          <a:ln cap="rnd" w="41275">
            <a:solidFill>
              <a:srgbClr val="ed7d31"/>
            </a:solidFill>
            <a:round/>
          </a:ln>
        </p:spPr>
        <p:style>
          <a:lnRef idx="2">
            <a:schemeClr val="accent1">
              <a:shade val="50000"/>
            </a:schemeClr>
          </a:lnRef>
          <a:fillRef idx="1">
            <a:schemeClr val="accent1"/>
          </a:fillRef>
          <a:effectRef idx="0">
            <a:schemeClr val="accent1"/>
          </a:effectRef>
          <a:fontRef idx="minor"/>
        </p:style>
        <p:txBody>
          <a:bodyPr lIns="90000" rIns="90000" tIns="-26640" bIns="-26640" anchor="ctr">
            <a:noAutofit/>
          </a:bodyPr>
          <a:p>
            <a:pPr algn="ctr">
              <a:lnSpc>
                <a:spcPct val="100000"/>
              </a:lnSpc>
            </a:pPr>
            <a:endParaRPr b="0" lang="en-US" sz="1800" spc="-1" strike="noStrike">
              <a:solidFill>
                <a:schemeClr val="lt1"/>
              </a:solidFill>
              <a:latin typeface="Calibri"/>
            </a:endParaRPr>
          </a:p>
        </p:txBody>
      </p:sp>
      <p:sp>
        <p:nvSpPr>
          <p:cNvPr id="210" name="Text Box 4"/>
          <p:cNvSpPr/>
          <p:nvPr/>
        </p:nvSpPr>
        <p:spPr>
          <a:xfrm>
            <a:off x="0" y="1828800"/>
            <a:ext cx="9144000" cy="4352040"/>
          </a:xfrm>
          <a:prstGeom prst="rect">
            <a:avLst/>
          </a:prstGeom>
          <a:noFill/>
          <a:ln w="0">
            <a:noFill/>
          </a:ln>
        </p:spPr>
        <p:style>
          <a:lnRef idx="0"/>
          <a:fillRef idx="0"/>
          <a:effectRef idx="0"/>
          <a:fontRef idx="minor"/>
        </p:style>
        <p:txBody>
          <a:bodyPr anchor="t">
            <a:noAutofit/>
          </a:bodyPr>
          <a:p>
            <a:pPr marL="285840" indent="-228600">
              <a:lnSpc>
                <a:spcPct val="90000"/>
              </a:lnSpc>
              <a:spcBef>
                <a:spcPts val="799"/>
              </a:spcBef>
              <a:buClr>
                <a:srgbClr val="000000"/>
              </a:buClr>
              <a:buFont typeface="Arial"/>
              <a:buChar char="•"/>
            </a:pPr>
            <a:r>
              <a:rPr b="0" lang="en-US" sz="1600" spc="-1" strike="noStrike">
                <a:solidFill>
                  <a:srgbClr val="000000"/>
                </a:solidFill>
                <a:latin typeface="Calibri"/>
              </a:rPr>
              <a:t>Synapses can be </a:t>
            </a:r>
            <a:r>
              <a:rPr b="0" i="1" lang="en-US" sz="1600" spc="-1" strike="noStrike">
                <a:solidFill>
                  <a:srgbClr val="000000"/>
                </a:solidFill>
                <a:latin typeface="Calibri"/>
              </a:rPr>
              <a:t>strengthened</a:t>
            </a:r>
            <a:r>
              <a:rPr b="0" lang="en-US" sz="1600" spc="-1" strike="noStrike">
                <a:solidFill>
                  <a:srgbClr val="000000"/>
                </a:solidFill>
                <a:latin typeface="Calibri"/>
              </a:rPr>
              <a:t> or </a:t>
            </a:r>
            <a:r>
              <a:rPr b="0" i="1" lang="en-US" sz="1600" spc="-1" strike="noStrike">
                <a:solidFill>
                  <a:srgbClr val="000000"/>
                </a:solidFill>
                <a:latin typeface="Calibri"/>
              </a:rPr>
              <a:t>pruned</a:t>
            </a:r>
            <a:endParaRPr b="0" lang="en-US" sz="1600" spc="-1" strike="noStrike">
              <a:solidFill>
                <a:srgbClr val="000000"/>
              </a:solidFill>
              <a:latin typeface="Arial"/>
            </a:endParaRPr>
          </a:p>
          <a:p>
            <a:pPr marL="285840" indent="-228600">
              <a:lnSpc>
                <a:spcPct val="90000"/>
              </a:lnSpc>
              <a:spcBef>
                <a:spcPts val="799"/>
              </a:spcBef>
              <a:buClr>
                <a:srgbClr val="000000"/>
              </a:buClr>
              <a:buFont typeface="Arial"/>
              <a:buChar char="•"/>
            </a:pPr>
            <a:r>
              <a:rPr b="0" lang="en-US" sz="1600" spc="-1" strike="noStrike">
                <a:solidFill>
                  <a:srgbClr val="000000"/>
                </a:solidFill>
                <a:latin typeface="Calibri"/>
              </a:rPr>
              <a:t>Connections between neurons are consistently removed (or created) depending on use. </a:t>
            </a:r>
            <a:endParaRPr b="0" lang="en-US" sz="1600" spc="-1" strike="noStrike">
              <a:solidFill>
                <a:srgbClr val="000000"/>
              </a:solidFill>
              <a:latin typeface="Arial"/>
            </a:endParaRPr>
          </a:p>
          <a:p>
            <a:pPr marL="285840" indent="-228600">
              <a:lnSpc>
                <a:spcPct val="90000"/>
              </a:lnSpc>
              <a:spcBef>
                <a:spcPts val="799"/>
              </a:spcBef>
              <a:buClr>
                <a:srgbClr val="000000"/>
              </a:buClr>
              <a:buFont typeface="Arial"/>
              <a:buChar char="•"/>
            </a:pPr>
            <a:r>
              <a:rPr b="0" lang="en-US" sz="1600" spc="-1" strike="noStrike">
                <a:solidFill>
                  <a:srgbClr val="000000"/>
                </a:solidFill>
                <a:latin typeface="Calibri"/>
              </a:rPr>
              <a:t>Weak or ineffective connections are ‘pruned’</a:t>
            </a:r>
            <a:endParaRPr b="0" lang="en-US" sz="1600" spc="-1" strike="noStrike">
              <a:solidFill>
                <a:srgbClr val="000000"/>
              </a:solidFill>
              <a:latin typeface="Arial"/>
            </a:endParaRPr>
          </a:p>
          <a:p>
            <a:pPr marL="285840" indent="-228600">
              <a:lnSpc>
                <a:spcPct val="90000"/>
              </a:lnSpc>
              <a:spcBef>
                <a:spcPts val="799"/>
              </a:spcBef>
              <a:buClr>
                <a:srgbClr val="000000"/>
              </a:buClr>
              <a:buFont typeface="Arial"/>
              <a:buChar char="•"/>
            </a:pPr>
            <a:r>
              <a:rPr b="0" lang="en-US" sz="1600" spc="-1" strike="noStrike">
                <a:solidFill>
                  <a:srgbClr val="000000"/>
                </a:solidFill>
                <a:latin typeface="Calibri"/>
              </a:rPr>
              <a:t>Plasticity (in one sense) refers to the development and pruning of connections to adapt to the environment.</a:t>
            </a:r>
            <a:endParaRPr b="0" lang="en-US" sz="1600" spc="-1" strike="noStrike">
              <a:solidFill>
                <a:srgbClr val="000000"/>
              </a:solidFill>
              <a:latin typeface="Arial"/>
            </a:endParaRPr>
          </a:p>
          <a:p>
            <a:pPr marL="285840" indent="-228600">
              <a:lnSpc>
                <a:spcPct val="90000"/>
              </a:lnSpc>
              <a:spcBef>
                <a:spcPts val="799"/>
              </a:spcBef>
              <a:buClr>
                <a:srgbClr val="000000"/>
              </a:buClr>
              <a:buFont typeface="Arial"/>
              <a:buChar char="•"/>
            </a:pPr>
            <a:r>
              <a:rPr b="0" lang="en-US" sz="1600" spc="-1" strike="noStrike">
                <a:solidFill>
                  <a:srgbClr val="000000"/>
                </a:solidFill>
                <a:latin typeface="Calibri"/>
              </a:rPr>
              <a:t> </a:t>
            </a:r>
            <a:r>
              <a:rPr b="0" lang="en-US" sz="1600" spc="-1" strike="noStrike">
                <a:solidFill>
                  <a:srgbClr val="000000"/>
                </a:solidFill>
                <a:latin typeface="Calibri"/>
              </a:rPr>
              <a:t>A large % of neurons that develop die</a:t>
            </a:r>
            <a:endParaRPr b="0" lang="en-US" sz="1600" spc="-1" strike="noStrike">
              <a:solidFill>
                <a:srgbClr val="000000"/>
              </a:solidFill>
              <a:latin typeface="Arial"/>
            </a:endParaRPr>
          </a:p>
          <a:p>
            <a:pPr marL="285840" indent="-228600">
              <a:lnSpc>
                <a:spcPct val="90000"/>
              </a:lnSpc>
              <a:spcBef>
                <a:spcPts val="799"/>
              </a:spcBef>
              <a:buClr>
                <a:srgbClr val="000000"/>
              </a:buClr>
              <a:buFont typeface="Arial"/>
              <a:buChar char="•"/>
            </a:pPr>
            <a:r>
              <a:rPr b="0" lang="en-US" sz="1600" spc="-1" strike="noStrike">
                <a:solidFill>
                  <a:srgbClr val="000000"/>
                </a:solidFill>
                <a:latin typeface="Calibri"/>
              </a:rPr>
              <a:t>Some principles of neuronal survival:</a:t>
            </a:r>
            <a:endParaRPr b="0" lang="en-US" sz="1600" spc="-1" strike="noStrike">
              <a:solidFill>
                <a:srgbClr val="000000"/>
              </a:solidFill>
              <a:latin typeface="Arial"/>
            </a:endParaRPr>
          </a:p>
          <a:p>
            <a:pPr lvl="1" marL="743040" indent="-228600">
              <a:lnSpc>
                <a:spcPct val="90000"/>
              </a:lnSpc>
              <a:spcBef>
                <a:spcPts val="799"/>
              </a:spcBef>
              <a:buClr>
                <a:srgbClr val="000000"/>
              </a:buClr>
              <a:buFont typeface="Arial"/>
              <a:buChar char="•"/>
            </a:pPr>
            <a:r>
              <a:rPr b="0" lang="en-US" sz="1600" spc="-1" strike="noStrike">
                <a:solidFill>
                  <a:srgbClr val="000000"/>
                </a:solidFill>
                <a:latin typeface="Calibri"/>
              </a:rPr>
              <a:t>A ‘hub’ Neuron, which receives inputs from many neurons is more likely to survive.  </a:t>
            </a:r>
            <a:endParaRPr b="0" lang="en-US" sz="1600" spc="-1" strike="noStrike">
              <a:solidFill>
                <a:srgbClr val="000000"/>
              </a:solidFill>
              <a:latin typeface="Arial"/>
            </a:endParaRPr>
          </a:p>
          <a:p>
            <a:pPr lvl="1" marL="743040" indent="-228600">
              <a:lnSpc>
                <a:spcPct val="90000"/>
              </a:lnSpc>
              <a:spcBef>
                <a:spcPts val="799"/>
              </a:spcBef>
              <a:buClr>
                <a:srgbClr val="000000"/>
              </a:buClr>
              <a:buFont typeface="Arial"/>
              <a:buChar char="•"/>
            </a:pPr>
            <a:r>
              <a:rPr b="0" lang="en-US" sz="1600" spc="-1" strike="noStrike">
                <a:solidFill>
                  <a:srgbClr val="000000"/>
                </a:solidFill>
                <a:latin typeface="Calibri"/>
              </a:rPr>
              <a:t>When many neurons connect to a target neuron, this decreases their survival rate.  </a:t>
            </a:r>
            <a:endParaRPr b="0" lang="en-US" sz="1600" spc="-1" strike="noStrike">
              <a:solidFill>
                <a:srgbClr val="000000"/>
              </a:solidFill>
              <a:latin typeface="Arial"/>
            </a:endParaRPr>
          </a:p>
          <a:p>
            <a:pPr lvl="1" marL="743040" indent="-228600">
              <a:lnSpc>
                <a:spcPct val="90000"/>
              </a:lnSpc>
              <a:spcBef>
                <a:spcPts val="799"/>
              </a:spcBef>
              <a:buClr>
                <a:srgbClr val="000000"/>
              </a:buClr>
              <a:buFont typeface="Arial"/>
              <a:buChar char="•"/>
            </a:pPr>
            <a:r>
              <a:rPr b="0" lang="en-US" sz="1600" spc="-1" strike="noStrike">
                <a:solidFill>
                  <a:srgbClr val="000000"/>
                </a:solidFill>
                <a:latin typeface="Calibri"/>
              </a:rPr>
              <a:t>This calibration is thought to be associated with generating an optimal degree of synaptic connection.</a:t>
            </a:r>
            <a:endParaRPr b="0" lang="en-US" sz="1600" spc="-1" strike="noStrike">
              <a:solidFill>
                <a:srgbClr val="000000"/>
              </a:solidFill>
              <a:latin typeface="Arial"/>
            </a:endParaRPr>
          </a:p>
          <a:p>
            <a:pPr marL="285840" indent="-228600">
              <a:lnSpc>
                <a:spcPct val="90000"/>
              </a:lnSpc>
              <a:spcBef>
                <a:spcPts val="799"/>
              </a:spcBef>
              <a:buClr>
                <a:srgbClr val="000000"/>
              </a:buClr>
              <a:buFont typeface="Arial"/>
              <a:buChar char="•"/>
            </a:pPr>
            <a:r>
              <a:rPr b="0" lang="en-US" sz="1600" spc="-1" strike="noStrike">
                <a:solidFill>
                  <a:srgbClr val="000000"/>
                </a:solidFill>
                <a:latin typeface="Calibri"/>
              </a:rPr>
              <a:t>Brain volume triples between birth and adulthood. </a:t>
            </a:r>
            <a:endParaRPr b="0" lang="en-US" sz="1600" spc="-1" strike="noStrike">
              <a:solidFill>
                <a:srgbClr val="000000"/>
              </a:solidFill>
              <a:latin typeface="Arial"/>
            </a:endParaRPr>
          </a:p>
          <a:p>
            <a:pPr lvl="1" marL="743040" indent="-228600">
              <a:lnSpc>
                <a:spcPct val="90000"/>
              </a:lnSpc>
              <a:spcBef>
                <a:spcPts val="799"/>
              </a:spcBef>
              <a:buClr>
                <a:srgbClr val="000000"/>
              </a:buClr>
              <a:buFont typeface="Arial"/>
              <a:buChar char="•"/>
            </a:pPr>
            <a:r>
              <a:rPr b="0" lang="en-US" sz="1600" spc="-1" strike="noStrike">
                <a:solidFill>
                  <a:srgbClr val="000000"/>
                </a:solidFill>
                <a:latin typeface="Calibri"/>
              </a:rPr>
              <a:t>This is mostly </a:t>
            </a:r>
            <a:r>
              <a:rPr b="0" i="1" lang="en-US" sz="1600" spc="-1" strike="noStrike">
                <a:solidFill>
                  <a:srgbClr val="000000"/>
                </a:solidFill>
                <a:latin typeface="Calibri"/>
              </a:rPr>
              <a:t>not</a:t>
            </a:r>
            <a:r>
              <a:rPr b="0" lang="en-US" sz="1600" spc="-1" strike="noStrike">
                <a:solidFill>
                  <a:srgbClr val="000000"/>
                </a:solidFill>
                <a:latin typeface="Calibri"/>
              </a:rPr>
              <a:t> due to addition of neurons.</a:t>
            </a:r>
            <a:endParaRPr b="0" lang="en-US" sz="1600" spc="-1" strike="noStrike">
              <a:solidFill>
                <a:srgbClr val="000000"/>
              </a:solidFill>
              <a:latin typeface="Arial"/>
            </a:endParaRPr>
          </a:p>
          <a:p>
            <a:pPr lvl="1" marL="743040" indent="-228600">
              <a:lnSpc>
                <a:spcPct val="90000"/>
              </a:lnSpc>
              <a:spcBef>
                <a:spcPts val="799"/>
              </a:spcBef>
              <a:buClr>
                <a:srgbClr val="000000"/>
              </a:buClr>
              <a:buFont typeface="Arial"/>
              <a:buChar char="•"/>
            </a:pPr>
            <a:r>
              <a:rPr b="0" lang="en-US" sz="1600" spc="-1" strike="noStrike">
                <a:solidFill>
                  <a:srgbClr val="000000"/>
                </a:solidFill>
                <a:latin typeface="Calibri"/>
              </a:rPr>
              <a:t>It is due to an increased number of connections (synapses), myelineation of existing axons and greater dendritic branching.</a:t>
            </a:r>
            <a:endParaRPr b="0" lang="en-US" sz="1600" spc="-1" strike="noStrike">
              <a:solidFill>
                <a:srgbClr val="000000"/>
              </a:solidFill>
              <a:latin typeface="Arial"/>
            </a:endParaRPr>
          </a:p>
        </p:txBody>
      </p:sp>
      <p:sp>
        <p:nvSpPr>
          <p:cNvPr id="211" name="TextBox 6"/>
          <p:cNvSpPr/>
          <p:nvPr/>
        </p:nvSpPr>
        <p:spPr>
          <a:xfrm>
            <a:off x="528120" y="1404720"/>
            <a:ext cx="184320" cy="36900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endParaRPr b="0" lang="en-US" sz="18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12" name="Picture 2" descr="&#10;huttenlocher1                                                  00008973Macintosh HD                   ABA78158:"/>
          <p:cNvPicPr/>
          <p:nvPr/>
        </p:nvPicPr>
        <p:blipFill>
          <a:blip r:embed="rId1"/>
          <a:stretch/>
        </p:blipFill>
        <p:spPr>
          <a:xfrm>
            <a:off x="2081160" y="1258560"/>
            <a:ext cx="4979520" cy="5079240"/>
          </a:xfrm>
          <a:prstGeom prst="rect">
            <a:avLst/>
          </a:prstGeom>
          <a:ln w="0">
            <a:noFill/>
          </a:ln>
        </p:spPr>
      </p:pic>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useBgFill="1">
        <p:nvSpPr>
          <p:cNvPr id="213" name="Rectangle 5155"/>
          <p:cNvSpPr/>
          <p:nvPr/>
        </p:nvSpPr>
        <p:spPr>
          <a:xfrm>
            <a:off x="0" y="0"/>
            <a:ext cx="9141480" cy="6857640"/>
          </a:xfrm>
          <a:prstGeom prst="rect">
            <a:avLst/>
          </a:prstGeom>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1800" spc="-1" strike="noStrike">
              <a:solidFill>
                <a:schemeClr val="lt1"/>
              </a:solidFill>
              <a:latin typeface="Calibri"/>
            </a:endParaRPr>
          </a:p>
        </p:txBody>
      </p:sp>
      <p:sp>
        <p:nvSpPr>
          <p:cNvPr id="214" name="TextBox 2"/>
          <p:cNvSpPr/>
          <p:nvPr/>
        </p:nvSpPr>
        <p:spPr>
          <a:xfrm>
            <a:off x="628560" y="365040"/>
            <a:ext cx="7886520" cy="1325160"/>
          </a:xfrm>
          <a:prstGeom prst="rect">
            <a:avLst/>
          </a:prstGeom>
          <a:noFill/>
          <a:ln w="0">
            <a:noFill/>
          </a:ln>
        </p:spPr>
        <p:style>
          <a:lnRef idx="0"/>
          <a:fillRef idx="0"/>
          <a:effectRef idx="0"/>
          <a:fontRef idx="minor"/>
        </p:style>
        <p:txBody>
          <a:bodyPr anchor="ctr">
            <a:normAutofit fontScale="97000"/>
          </a:bodyPr>
          <a:p>
            <a:pPr>
              <a:lnSpc>
                <a:spcPct val="90000"/>
              </a:lnSpc>
              <a:spcAft>
                <a:spcPts val="601"/>
              </a:spcAft>
            </a:pPr>
            <a:r>
              <a:rPr b="0" lang="en-US" sz="4700" spc="-1" strike="noStrike">
                <a:solidFill>
                  <a:srgbClr val="000000"/>
                </a:solidFill>
                <a:latin typeface="Calibri Light"/>
              </a:rPr>
              <a:t>Section 2: Studying the brain</a:t>
            </a:r>
            <a:endParaRPr b="0" lang="en-US" sz="4700" spc="-1" strike="noStrike">
              <a:solidFill>
                <a:srgbClr val="000000"/>
              </a:solidFill>
              <a:latin typeface="Arial"/>
            </a:endParaRPr>
          </a:p>
        </p:txBody>
      </p:sp>
      <p:sp>
        <p:nvSpPr>
          <p:cNvPr id="215" name="sketch line"/>
          <p:cNvSpPr/>
          <p:nvPr/>
        </p:nvSpPr>
        <p:spPr>
          <a:xfrm>
            <a:off x="501840" y="1677240"/>
            <a:ext cx="8139960" cy="18000"/>
          </a:xfrm>
          <a:custGeom>
            <a:avLst/>
            <a:gdLst>
              <a:gd name="textAreaLeft" fmla="*/ 0 w 8139960"/>
              <a:gd name="textAreaRight" fmla="*/ 8140320 w 8139960"/>
              <a:gd name="textAreaTop" fmla="*/ 0 h 18000"/>
              <a:gd name="textAreaBottom" fmla="*/ 18360 h 18000"/>
            </a:gdLst>
            <a:ahLst/>
            <a:rect l="textAreaLeft" t="textAreaTop" r="textAreaRight" b="textAreaBottom"/>
            <a:pathLst>
              <a:path fill="none" w="8140446" h="18288">
                <a:moveTo>
                  <a:pt x="0" y="0"/>
                </a:moveTo>
                <a:cubicBezTo>
                  <a:pt x="87427" y="6231"/>
                  <a:pt x="309612" y="-26324"/>
                  <a:pt x="434157" y="0"/>
                </a:cubicBezTo>
                <a:cubicBezTo>
                  <a:pt x="536972" y="29330"/>
                  <a:pt x="959392" y="28619"/>
                  <a:pt x="1193932" y="0"/>
                </a:cubicBezTo>
                <a:cubicBezTo>
                  <a:pt x="1446097" y="13819"/>
                  <a:pt x="1471680" y="7203"/>
                  <a:pt x="1628089" y="0"/>
                </a:cubicBezTo>
                <a:cubicBezTo>
                  <a:pt x="1817415" y="4047"/>
                  <a:pt x="1949536" y="-59324"/>
                  <a:pt x="2225055" y="0"/>
                </a:cubicBezTo>
                <a:cubicBezTo>
                  <a:pt x="2520490" y="18365"/>
                  <a:pt x="2717469" y="18707"/>
                  <a:pt x="3066235" y="0"/>
                </a:cubicBezTo>
                <a:cubicBezTo>
                  <a:pt x="3437075" y="3751"/>
                  <a:pt x="3408347" y="31644"/>
                  <a:pt x="3744605" y="0"/>
                </a:cubicBezTo>
                <a:cubicBezTo>
                  <a:pt x="4097249" y="-11527"/>
                  <a:pt x="4249699" y="-32555"/>
                  <a:pt x="4504380" y="0"/>
                </a:cubicBezTo>
                <a:cubicBezTo>
                  <a:pt x="4737570" y="17980"/>
                  <a:pt x="4877497" y="1006"/>
                  <a:pt x="5101346" y="0"/>
                </a:cubicBezTo>
                <a:cubicBezTo>
                  <a:pt x="5359305" y="-15330"/>
                  <a:pt x="5447195" y="7257"/>
                  <a:pt x="5779717" y="0"/>
                </a:cubicBezTo>
                <a:cubicBezTo>
                  <a:pt x="6090019" y="-17621"/>
                  <a:pt x="6273151" y="4279"/>
                  <a:pt x="6620896" y="0"/>
                </a:cubicBezTo>
                <a:cubicBezTo>
                  <a:pt x="6968586" y="34056"/>
                  <a:pt x="6990073" y="23587"/>
                  <a:pt x="7136458" y="0"/>
                </a:cubicBezTo>
                <a:cubicBezTo>
                  <a:pt x="7320575" y="20480"/>
                  <a:pt x="7847401" y="-6173"/>
                  <a:pt x="8140446" y="0"/>
                </a:cubicBezTo>
                <a:cubicBezTo>
                  <a:pt x="8139878" y="7862"/>
                  <a:pt x="8140227" y="13269"/>
                  <a:pt x="8140446" y="18288"/>
                </a:cubicBezTo>
                <a:cubicBezTo>
                  <a:pt x="7908069" y="-20636"/>
                  <a:pt x="7683037" y="21977"/>
                  <a:pt x="7543480" y="18288"/>
                </a:cubicBezTo>
                <a:cubicBezTo>
                  <a:pt x="7393752" y="10050"/>
                  <a:pt x="7221032" y="-3229"/>
                  <a:pt x="7109323" y="18288"/>
                </a:cubicBezTo>
                <a:cubicBezTo>
                  <a:pt x="7015297" y="22483"/>
                  <a:pt x="6599332" y="40899"/>
                  <a:pt x="6430952" y="18288"/>
                </a:cubicBezTo>
                <a:cubicBezTo>
                  <a:pt x="6292915" y="-34150"/>
                  <a:pt x="6142305" y="21507"/>
                  <a:pt x="5915391" y="18288"/>
                </a:cubicBezTo>
                <a:cubicBezTo>
                  <a:pt x="5682725" y="47843"/>
                  <a:pt x="5440566" y="31420"/>
                  <a:pt x="5237020" y="18288"/>
                </a:cubicBezTo>
                <a:cubicBezTo>
                  <a:pt x="5046456" y="10577"/>
                  <a:pt x="4706449" y="51976"/>
                  <a:pt x="4558650" y="18288"/>
                </a:cubicBezTo>
                <a:cubicBezTo>
                  <a:pt x="4361396" y="-987"/>
                  <a:pt x="4145362" y="-22303"/>
                  <a:pt x="3880279" y="18288"/>
                </a:cubicBezTo>
                <a:cubicBezTo>
                  <a:pt x="3610716" y="25411"/>
                  <a:pt x="3472690" y="4008"/>
                  <a:pt x="3201909" y="18288"/>
                </a:cubicBezTo>
                <a:cubicBezTo>
                  <a:pt x="2913595" y="35097"/>
                  <a:pt x="2753317" y="-1149"/>
                  <a:pt x="2604943" y="18288"/>
                </a:cubicBezTo>
                <a:cubicBezTo>
                  <a:pt x="2450130" y="36989"/>
                  <a:pt x="1974183" y="40159"/>
                  <a:pt x="1845168" y="18288"/>
                </a:cubicBezTo>
                <a:cubicBezTo>
                  <a:pt x="1677929" y="220"/>
                  <a:pt x="1378098" y="-772"/>
                  <a:pt x="1166797" y="18288"/>
                </a:cubicBezTo>
                <a:cubicBezTo>
                  <a:pt x="921150" y="53277"/>
                  <a:pt x="327457" y="47297"/>
                  <a:pt x="0" y="18288"/>
                </a:cubicBezTo>
                <a:cubicBezTo>
                  <a:pt x="-589" y="13471"/>
                  <a:pt x="-474" y="7409"/>
                  <a:pt x="0" y="0"/>
                </a:cubicBezTo>
                <a:close/>
              </a:path>
              <a:path stroke="0" w="8140446" h="18288">
                <a:moveTo>
                  <a:pt x="0" y="0"/>
                </a:moveTo>
                <a:cubicBezTo>
                  <a:pt x="136968" y="-25482"/>
                  <a:pt x="379786" y="11224"/>
                  <a:pt x="596966" y="0"/>
                </a:cubicBezTo>
                <a:cubicBezTo>
                  <a:pt x="815878" y="-21223"/>
                  <a:pt x="832062" y="11868"/>
                  <a:pt x="1031123" y="0"/>
                </a:cubicBezTo>
                <a:cubicBezTo>
                  <a:pt x="1256800" y="-30738"/>
                  <a:pt x="1658090" y="-20345"/>
                  <a:pt x="1872303" y="0"/>
                </a:cubicBezTo>
                <a:cubicBezTo>
                  <a:pt x="2115604" y="28431"/>
                  <a:pt x="2277865" y="-40642"/>
                  <a:pt x="2469269" y="0"/>
                </a:cubicBezTo>
                <a:cubicBezTo>
                  <a:pt x="2679731" y="25919"/>
                  <a:pt x="2788602" y="-6498"/>
                  <a:pt x="3066235" y="0"/>
                </a:cubicBezTo>
                <a:cubicBezTo>
                  <a:pt x="3325663" y="-14487"/>
                  <a:pt x="3706561" y="67517"/>
                  <a:pt x="3907414" y="0"/>
                </a:cubicBezTo>
                <a:cubicBezTo>
                  <a:pt x="4127229" y="-37113"/>
                  <a:pt x="4179037" y="-8167"/>
                  <a:pt x="4422976" y="0"/>
                </a:cubicBezTo>
                <a:cubicBezTo>
                  <a:pt x="4683575" y="-28486"/>
                  <a:pt x="5055803" y="-13799"/>
                  <a:pt x="5264155" y="0"/>
                </a:cubicBezTo>
                <a:cubicBezTo>
                  <a:pt x="5513566" y="14315"/>
                  <a:pt x="5735215" y="2768"/>
                  <a:pt x="6105335" y="0"/>
                </a:cubicBezTo>
                <a:cubicBezTo>
                  <a:pt x="6510913" y="-12587"/>
                  <a:pt x="6456171" y="3247"/>
                  <a:pt x="6783705" y="0"/>
                </a:cubicBezTo>
                <a:cubicBezTo>
                  <a:pt x="7057099" y="-15461"/>
                  <a:pt x="7592067" y="5384"/>
                  <a:pt x="8140446" y="0"/>
                </a:cubicBezTo>
                <a:cubicBezTo>
                  <a:pt x="8140452" y="8597"/>
                  <a:pt x="8141122" y="9732"/>
                  <a:pt x="8140446" y="18288"/>
                </a:cubicBezTo>
                <a:cubicBezTo>
                  <a:pt x="7961834" y="8406"/>
                  <a:pt x="7874097" y="10350"/>
                  <a:pt x="7706289" y="18288"/>
                </a:cubicBezTo>
                <a:cubicBezTo>
                  <a:pt x="7582508" y="-14920"/>
                  <a:pt x="7179551" y="-33111"/>
                  <a:pt x="6865109" y="18288"/>
                </a:cubicBezTo>
                <a:cubicBezTo>
                  <a:pt x="6583382" y="24117"/>
                  <a:pt x="6525821" y="36696"/>
                  <a:pt x="6349548" y="18288"/>
                </a:cubicBezTo>
                <a:cubicBezTo>
                  <a:pt x="6209953" y="10881"/>
                  <a:pt x="5959707" y="-47828"/>
                  <a:pt x="5671177" y="18288"/>
                </a:cubicBezTo>
                <a:cubicBezTo>
                  <a:pt x="5387744" y="29809"/>
                  <a:pt x="5228514" y="101507"/>
                  <a:pt x="4829998" y="18288"/>
                </a:cubicBezTo>
                <a:cubicBezTo>
                  <a:pt x="4415646" y="-28596"/>
                  <a:pt x="4343809" y="28954"/>
                  <a:pt x="4151627" y="18288"/>
                </a:cubicBezTo>
                <a:cubicBezTo>
                  <a:pt x="3950673" y="-9796"/>
                  <a:pt x="3879947" y="41143"/>
                  <a:pt x="3717470" y="18288"/>
                </a:cubicBezTo>
                <a:cubicBezTo>
                  <a:pt x="3558660" y="10110"/>
                  <a:pt x="3468854" y="29375"/>
                  <a:pt x="3201909" y="18288"/>
                </a:cubicBezTo>
                <a:cubicBezTo>
                  <a:pt x="2965673" y="10505"/>
                  <a:pt x="2568327" y="22116"/>
                  <a:pt x="2360729" y="18288"/>
                </a:cubicBezTo>
                <a:cubicBezTo>
                  <a:pt x="2171885" y="49144"/>
                  <a:pt x="1923258" y="16020"/>
                  <a:pt x="1682359" y="18288"/>
                </a:cubicBezTo>
                <a:cubicBezTo>
                  <a:pt x="1430698" y="-2378"/>
                  <a:pt x="1324229" y="-1751"/>
                  <a:pt x="1166797" y="18288"/>
                </a:cubicBezTo>
                <a:cubicBezTo>
                  <a:pt x="1001390" y="41795"/>
                  <a:pt x="324313" y="57964"/>
                  <a:pt x="0" y="18288"/>
                </a:cubicBezTo>
                <a:cubicBezTo>
                  <a:pt x="285" y="13135"/>
                  <a:pt x="532" y="5956"/>
                  <a:pt x="0" y="0"/>
                </a:cubicBezTo>
                <a:close/>
              </a:path>
              <a:path fill="none" stroke="0" w="8140446" h="18288">
                <a:moveTo>
                  <a:pt x="0" y="0"/>
                </a:moveTo>
                <a:cubicBezTo>
                  <a:pt x="69532" y="-6557"/>
                  <a:pt x="264219" y="3919"/>
                  <a:pt x="434157" y="0"/>
                </a:cubicBezTo>
                <a:cubicBezTo>
                  <a:pt x="600013" y="9090"/>
                  <a:pt x="921449" y="-13478"/>
                  <a:pt x="1193932" y="0"/>
                </a:cubicBezTo>
                <a:cubicBezTo>
                  <a:pt x="1443592" y="14844"/>
                  <a:pt x="1471188" y="10722"/>
                  <a:pt x="1628089" y="0"/>
                </a:cubicBezTo>
                <a:cubicBezTo>
                  <a:pt x="1750006" y="-24149"/>
                  <a:pt x="1967480" y="-14904"/>
                  <a:pt x="2225055" y="0"/>
                </a:cubicBezTo>
                <a:cubicBezTo>
                  <a:pt x="2503918" y="19247"/>
                  <a:pt x="2709263" y="-16351"/>
                  <a:pt x="3066235" y="0"/>
                </a:cubicBezTo>
                <a:cubicBezTo>
                  <a:pt x="3429723" y="-1627"/>
                  <a:pt x="3399401" y="30976"/>
                  <a:pt x="3744605" y="0"/>
                </a:cubicBezTo>
                <a:cubicBezTo>
                  <a:pt x="4081920" y="-40602"/>
                  <a:pt x="4258272" y="-2441"/>
                  <a:pt x="4504380" y="0"/>
                </a:cubicBezTo>
                <a:cubicBezTo>
                  <a:pt x="4760039" y="21121"/>
                  <a:pt x="4866555" y="-1351"/>
                  <a:pt x="5101346" y="0"/>
                </a:cubicBezTo>
                <a:cubicBezTo>
                  <a:pt x="5336279" y="1859"/>
                  <a:pt x="5465100" y="30801"/>
                  <a:pt x="5779717" y="0"/>
                </a:cubicBezTo>
                <a:cubicBezTo>
                  <a:pt x="6117018" y="-2879"/>
                  <a:pt x="6273497" y="-5002"/>
                  <a:pt x="6620896" y="0"/>
                </a:cubicBezTo>
                <a:cubicBezTo>
                  <a:pt x="6972306" y="38666"/>
                  <a:pt x="6992056" y="28334"/>
                  <a:pt x="7136458" y="0"/>
                </a:cubicBezTo>
                <a:cubicBezTo>
                  <a:pt x="7325567" y="-61201"/>
                  <a:pt x="7766555" y="-88399"/>
                  <a:pt x="8140446" y="0"/>
                </a:cubicBezTo>
                <a:cubicBezTo>
                  <a:pt x="8140031" y="7748"/>
                  <a:pt x="8139515" y="13015"/>
                  <a:pt x="8140446" y="18288"/>
                </a:cubicBezTo>
                <a:cubicBezTo>
                  <a:pt x="7892673" y="-4012"/>
                  <a:pt x="7668025" y="650"/>
                  <a:pt x="7543480" y="18288"/>
                </a:cubicBezTo>
                <a:cubicBezTo>
                  <a:pt x="7406710" y="-3467"/>
                  <a:pt x="7207646" y="8893"/>
                  <a:pt x="7109323" y="18288"/>
                </a:cubicBezTo>
                <a:cubicBezTo>
                  <a:pt x="6993037" y="49011"/>
                  <a:pt x="6598723" y="59405"/>
                  <a:pt x="6430952" y="18288"/>
                </a:cubicBezTo>
                <a:cubicBezTo>
                  <a:pt x="6284771" y="15315"/>
                  <a:pt x="6162730" y="20350"/>
                  <a:pt x="5915391" y="18288"/>
                </a:cubicBezTo>
                <a:cubicBezTo>
                  <a:pt x="5684668" y="13603"/>
                  <a:pt x="5422852" y="53618"/>
                  <a:pt x="5237020" y="18288"/>
                </a:cubicBezTo>
                <a:cubicBezTo>
                  <a:pt x="5035482" y="26296"/>
                  <a:pt x="4719808" y="55145"/>
                  <a:pt x="4558650" y="18288"/>
                </a:cubicBezTo>
                <a:cubicBezTo>
                  <a:pt x="4375169" y="-35587"/>
                  <a:pt x="4137553" y="12086"/>
                  <a:pt x="3880279" y="18288"/>
                </a:cubicBezTo>
                <a:cubicBezTo>
                  <a:pt x="3624533" y="32648"/>
                  <a:pt x="3467387" y="6480"/>
                  <a:pt x="3201909" y="18288"/>
                </a:cubicBezTo>
                <a:cubicBezTo>
                  <a:pt x="2918126" y="73342"/>
                  <a:pt x="2717830" y="-17156"/>
                  <a:pt x="2604943" y="18288"/>
                </a:cubicBezTo>
                <a:cubicBezTo>
                  <a:pt x="2496133" y="44525"/>
                  <a:pt x="2003915" y="18254"/>
                  <a:pt x="1845168" y="18288"/>
                </a:cubicBezTo>
                <a:cubicBezTo>
                  <a:pt x="1694518" y="14989"/>
                  <a:pt x="1344959" y="44188"/>
                  <a:pt x="1166797" y="18288"/>
                </a:cubicBezTo>
                <a:cubicBezTo>
                  <a:pt x="935925" y="69451"/>
                  <a:pt x="319712" y="-63972"/>
                  <a:pt x="0" y="18288"/>
                </a:cubicBezTo>
                <a:cubicBezTo>
                  <a:pt x="1307" y="12414"/>
                  <a:pt x="-32" y="5741"/>
                  <a:pt x="0" y="0"/>
                </a:cubicBezTo>
                <a:close/>
              </a:path>
            </a:pathLst>
          </a:custGeom>
          <a:solidFill>
            <a:schemeClr val="accent2"/>
          </a:solidFill>
          <a:ln cap="rnd" w="41275">
            <a:solidFill>
              <a:srgbClr val="ed7d31"/>
            </a:solidFill>
            <a:round/>
          </a:ln>
        </p:spPr>
        <p:style>
          <a:lnRef idx="2">
            <a:schemeClr val="accent1">
              <a:shade val="50000"/>
            </a:schemeClr>
          </a:lnRef>
          <a:fillRef idx="1">
            <a:schemeClr val="accent1"/>
          </a:fillRef>
          <a:effectRef idx="0">
            <a:schemeClr val="accent1"/>
          </a:effectRef>
          <a:fontRef idx="minor"/>
        </p:style>
        <p:txBody>
          <a:bodyPr lIns="90000" rIns="90000" tIns="-26640" bIns="-26640" anchor="ctr">
            <a:noAutofit/>
          </a:bodyPr>
          <a:p>
            <a:pPr algn="ctr">
              <a:lnSpc>
                <a:spcPct val="100000"/>
              </a:lnSpc>
            </a:pPr>
            <a:endParaRPr b="0" lang="en-US" sz="1800" spc="-1" strike="noStrike">
              <a:solidFill>
                <a:schemeClr val="lt1"/>
              </a:solidFill>
              <a:latin typeface="Calibri"/>
            </a:endParaRPr>
          </a:p>
        </p:txBody>
      </p:sp>
      <p:sp>
        <p:nvSpPr>
          <p:cNvPr id="216" name="Text Box 4"/>
          <p:cNvSpPr/>
          <p:nvPr/>
        </p:nvSpPr>
        <p:spPr>
          <a:xfrm>
            <a:off x="628560" y="1929240"/>
            <a:ext cx="7886520" cy="4251600"/>
          </a:xfrm>
          <a:prstGeom prst="rect">
            <a:avLst/>
          </a:prstGeom>
          <a:noFill/>
          <a:ln w="0">
            <a:noFill/>
          </a:ln>
        </p:spPr>
        <p:style>
          <a:lnRef idx="0"/>
          <a:fillRef idx="0"/>
          <a:effectRef idx="0"/>
          <a:fontRef idx="minor"/>
        </p:style>
        <p:txBody>
          <a:bodyPr anchor="t">
            <a:normAutofit fontScale="98000"/>
          </a:bodyPr>
          <a:p>
            <a:pPr marL="335880" indent="-223920">
              <a:lnSpc>
                <a:spcPct val="90000"/>
              </a:lnSpc>
              <a:spcBef>
                <a:spcPts val="751"/>
              </a:spcBef>
              <a:buClr>
                <a:srgbClr val="000000"/>
              </a:buClr>
              <a:buFont typeface="Arial"/>
              <a:buChar char="•"/>
            </a:pPr>
            <a:r>
              <a:rPr b="0" lang="en-US" sz="1500" spc="-1" strike="noStrike">
                <a:solidFill>
                  <a:srgbClr val="000000"/>
                </a:solidFill>
                <a:latin typeface="Calibri"/>
              </a:rPr>
              <a:t>There are several non-invasive tools available for studying brain activity and structure, including </a:t>
            </a:r>
            <a:r>
              <a:rPr b="0" i="1" lang="en-US" sz="1500" spc="-1" strike="noStrike">
                <a:solidFill>
                  <a:srgbClr val="000000"/>
                </a:solidFill>
                <a:latin typeface="Calibri"/>
              </a:rPr>
              <a:t>electroencephalography</a:t>
            </a:r>
            <a:r>
              <a:rPr b="0" lang="en-US" sz="1500" spc="-1" strike="noStrike">
                <a:solidFill>
                  <a:srgbClr val="000000"/>
                </a:solidFill>
                <a:latin typeface="Calibri"/>
              </a:rPr>
              <a:t>, </a:t>
            </a:r>
            <a:r>
              <a:rPr b="0" i="1" lang="en-US" sz="1500" spc="-1" strike="noStrike">
                <a:solidFill>
                  <a:srgbClr val="000000"/>
                </a:solidFill>
                <a:latin typeface="Calibri"/>
              </a:rPr>
              <a:t>structural imaging</a:t>
            </a:r>
            <a:r>
              <a:rPr b="0" lang="en-US" sz="1500" spc="-1" strike="noStrike">
                <a:solidFill>
                  <a:srgbClr val="000000"/>
                </a:solidFill>
                <a:latin typeface="Calibri"/>
              </a:rPr>
              <a:t>, </a:t>
            </a:r>
            <a:r>
              <a:rPr b="0" i="1" lang="en-US" sz="1500" spc="-1" strike="noStrike">
                <a:solidFill>
                  <a:srgbClr val="000000"/>
                </a:solidFill>
                <a:latin typeface="Calibri"/>
              </a:rPr>
              <a:t>functional magnetic resonance imaging </a:t>
            </a:r>
            <a:r>
              <a:rPr b="0" lang="en-US" sz="1500" spc="-1" strike="noStrike">
                <a:solidFill>
                  <a:srgbClr val="000000"/>
                </a:solidFill>
                <a:latin typeface="Calibri"/>
              </a:rPr>
              <a:t>(fMRI), and diffusion-weighted imaging.</a:t>
            </a:r>
            <a:endParaRPr b="0" lang="en-US" sz="1500" spc="-1" strike="noStrike">
              <a:solidFill>
                <a:srgbClr val="000000"/>
              </a:solidFill>
              <a:latin typeface="Arial"/>
            </a:endParaRPr>
          </a:p>
          <a:p>
            <a:pPr marL="335880" indent="-223920">
              <a:lnSpc>
                <a:spcPct val="90000"/>
              </a:lnSpc>
              <a:spcBef>
                <a:spcPts val="751"/>
              </a:spcBef>
              <a:buClr>
                <a:srgbClr val="000000"/>
              </a:buClr>
              <a:buFont typeface="Arial"/>
              <a:buChar char="•"/>
            </a:pPr>
            <a:r>
              <a:rPr b="0" lang="en-US" sz="1500" spc="-1" strike="noStrike">
                <a:solidFill>
                  <a:srgbClr val="000000"/>
                </a:solidFill>
                <a:latin typeface="Calibri"/>
              </a:rPr>
              <a:t>These tools provide insights into different aspects of brain function and structure:  electrical activity of neurons, the structural connectivity of brain regions, and the metabolic activity associated with specific tasks or behaviors.</a:t>
            </a:r>
            <a:endParaRPr b="0" lang="en-US" sz="1500" spc="-1" strike="noStrike">
              <a:solidFill>
                <a:srgbClr val="000000"/>
              </a:solidFill>
              <a:latin typeface="Arial"/>
            </a:endParaRPr>
          </a:p>
          <a:p>
            <a:pPr marL="335880" indent="-223920">
              <a:lnSpc>
                <a:spcPct val="90000"/>
              </a:lnSpc>
              <a:spcBef>
                <a:spcPts val="751"/>
              </a:spcBef>
              <a:buClr>
                <a:srgbClr val="000000"/>
              </a:buClr>
              <a:buFont typeface="Arial"/>
              <a:buChar char="•"/>
            </a:pPr>
            <a:r>
              <a:rPr b="0" i="1" lang="en-US" sz="1500" spc="-1" strike="noStrike">
                <a:solidFill>
                  <a:srgbClr val="000000"/>
                </a:solidFill>
                <a:latin typeface="Calibri"/>
              </a:rPr>
              <a:t>Experimental procedures </a:t>
            </a:r>
            <a:r>
              <a:rPr b="0" lang="en-US" sz="1500" spc="-1" strike="noStrike">
                <a:solidFill>
                  <a:srgbClr val="000000"/>
                </a:solidFill>
                <a:latin typeface="Calibri"/>
              </a:rPr>
              <a:t>are used to analyze the data collected by these tools, which typically involves designing and conducting studies that involve manipulating variables of interest and collecting and analyzing data from participants.</a:t>
            </a:r>
            <a:endParaRPr b="0" lang="en-US" sz="1500" spc="-1" strike="noStrike">
              <a:solidFill>
                <a:srgbClr val="000000"/>
              </a:solidFill>
              <a:latin typeface="Arial"/>
            </a:endParaRPr>
          </a:p>
          <a:p>
            <a:pPr lvl="1" marL="784080" indent="-223920">
              <a:lnSpc>
                <a:spcPct val="90000"/>
              </a:lnSpc>
              <a:spcBef>
                <a:spcPts val="751"/>
              </a:spcBef>
              <a:buClr>
                <a:srgbClr val="000000"/>
              </a:buClr>
              <a:buFont typeface="Arial"/>
              <a:buChar char="•"/>
            </a:pPr>
            <a:r>
              <a:rPr b="0" lang="en-US" sz="1500" spc="-1" strike="noStrike">
                <a:solidFill>
                  <a:srgbClr val="000000"/>
                </a:solidFill>
                <a:latin typeface="Calibri"/>
              </a:rPr>
              <a:t>In neuroscience, an </a:t>
            </a:r>
            <a:r>
              <a:rPr b="0" i="1" lang="en-US" sz="1500" spc="-1" strike="noStrike">
                <a:solidFill>
                  <a:srgbClr val="000000"/>
                </a:solidFill>
                <a:latin typeface="Calibri"/>
              </a:rPr>
              <a:t>experiment</a:t>
            </a:r>
            <a:r>
              <a:rPr b="0" lang="en-US" sz="1500" spc="-1" strike="noStrike">
                <a:solidFill>
                  <a:srgbClr val="000000"/>
                </a:solidFill>
                <a:latin typeface="Calibri"/>
              </a:rPr>
              <a:t> or study is a systematic investigation of a research question or hypothesis that involves manipulating variables and measuring their effects on some outcome of interest.</a:t>
            </a:r>
            <a:endParaRPr b="0" lang="en-US" sz="1500" spc="-1" strike="noStrike">
              <a:solidFill>
                <a:srgbClr val="000000"/>
              </a:solidFill>
              <a:latin typeface="Arial"/>
            </a:endParaRPr>
          </a:p>
          <a:p>
            <a:pPr marL="335880" indent="-223920">
              <a:lnSpc>
                <a:spcPct val="90000"/>
              </a:lnSpc>
              <a:spcBef>
                <a:spcPts val="751"/>
              </a:spcBef>
              <a:buClr>
                <a:srgbClr val="000000"/>
              </a:buClr>
              <a:buFont typeface="Arial"/>
              <a:buChar char="•"/>
            </a:pPr>
            <a:r>
              <a:rPr b="0" lang="en-US" sz="1500" spc="-1" strike="noStrike">
                <a:solidFill>
                  <a:srgbClr val="000000"/>
                </a:solidFill>
                <a:latin typeface="Calibri"/>
              </a:rPr>
              <a:t>Conclusions from experiments are drawn by analyzing the data collected from participants and testing whether there are statistically significant differences between groups or conditions. </a:t>
            </a:r>
            <a:endParaRPr b="0" lang="en-US" sz="1500" spc="-1" strike="noStrike">
              <a:solidFill>
                <a:srgbClr val="000000"/>
              </a:solidFill>
              <a:latin typeface="Arial"/>
            </a:endParaRPr>
          </a:p>
          <a:p>
            <a:pPr lvl="1" marL="784080" indent="-223920">
              <a:lnSpc>
                <a:spcPct val="90000"/>
              </a:lnSpc>
              <a:spcBef>
                <a:spcPts val="751"/>
              </a:spcBef>
              <a:buClr>
                <a:srgbClr val="000000"/>
              </a:buClr>
              <a:buFont typeface="Arial"/>
              <a:buChar char="•"/>
            </a:pPr>
            <a:r>
              <a:rPr b="0" lang="en-US" sz="1500" spc="-1" strike="noStrike">
                <a:solidFill>
                  <a:srgbClr val="000000"/>
                </a:solidFill>
                <a:latin typeface="Calibri"/>
              </a:rPr>
              <a:t>Typically involves using statistical methods to quantify the strength and direction of effects and assessing the probability that the observed effects are due to chance.</a:t>
            </a:r>
            <a:endParaRPr b="0" lang="en-US" sz="15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38" name="PlaceHolder 1"/>
          <p:cNvSpPr>
            <a:spLocks noGrp="1"/>
          </p:cNvSpPr>
          <p:nvPr>
            <p:ph type="title"/>
          </p:nvPr>
        </p:nvSpPr>
        <p:spPr>
          <a:xfrm>
            <a:off x="1434960" y="365040"/>
            <a:ext cx="7079760" cy="1325160"/>
          </a:xfrm>
          <a:prstGeom prst="rect">
            <a:avLst/>
          </a:prstGeom>
          <a:noFill/>
          <a:ln w="0">
            <a:noFill/>
          </a:ln>
        </p:spPr>
        <p:txBody>
          <a:bodyPr anchor="ctr">
            <a:normAutofit/>
          </a:bodyPr>
          <a:p>
            <a:pPr indent="0">
              <a:lnSpc>
                <a:spcPct val="90000"/>
              </a:lnSpc>
              <a:buNone/>
            </a:pPr>
            <a:r>
              <a:rPr b="0" lang="en-US" sz="4700" spc="-1" strike="noStrike">
                <a:solidFill>
                  <a:srgbClr val="000000"/>
                </a:solidFill>
                <a:latin typeface="Calibri Light"/>
              </a:rPr>
              <a:t>Course Outline</a:t>
            </a:r>
            <a:endParaRPr b="0" lang="en-US" sz="4700" spc="-1" strike="noStrike">
              <a:solidFill>
                <a:srgbClr val="000000"/>
              </a:solidFill>
              <a:latin typeface="Calibri"/>
            </a:endParaRPr>
          </a:p>
        </p:txBody>
      </p:sp>
      <p:pic>
        <p:nvPicPr>
          <p:cNvPr id="139" name="Graphic 7" descr="Brain in head"/>
          <p:cNvPicPr/>
          <p:nvPr/>
        </p:nvPicPr>
        <p:blipFill>
          <a:blip r:embed="rId1"/>
          <a:stretch/>
        </p:blipFill>
        <p:spPr>
          <a:xfrm>
            <a:off x="628560" y="685080"/>
            <a:ext cx="685440" cy="685440"/>
          </a:xfrm>
          <a:prstGeom prst="rect">
            <a:avLst/>
          </a:prstGeom>
          <a:ln w="0">
            <a:noFill/>
          </a:ln>
        </p:spPr>
      </p:pic>
      <p:sp>
        <p:nvSpPr>
          <p:cNvPr id="140" name="PlaceHolder 2"/>
          <p:cNvSpPr>
            <a:spLocks noGrp="1"/>
          </p:cNvSpPr>
          <p:nvPr>
            <p:ph/>
          </p:nvPr>
        </p:nvSpPr>
        <p:spPr>
          <a:xfrm>
            <a:off x="628560" y="1825560"/>
            <a:ext cx="7886520" cy="4350960"/>
          </a:xfrm>
          <a:prstGeom prst="rect">
            <a:avLst/>
          </a:prstGeom>
          <a:noFill/>
          <a:ln w="0">
            <a:noFill/>
          </a:ln>
        </p:spPr>
        <p:txBody>
          <a:bodyPr anchor="t">
            <a:normAutofit/>
          </a:bodyPr>
          <a:p>
            <a:pPr marL="171360" indent="-171360">
              <a:lnSpc>
                <a:spcPct val="90000"/>
              </a:lnSpc>
              <a:spcBef>
                <a:spcPts val="751"/>
              </a:spcBef>
              <a:buClr>
                <a:srgbClr val="000000"/>
              </a:buClr>
              <a:buFont typeface="Arial"/>
              <a:buChar char="•"/>
            </a:pPr>
            <a:r>
              <a:rPr b="0" lang="en-US" sz="2100" spc="-1" strike="noStrike">
                <a:solidFill>
                  <a:srgbClr val="000000"/>
                </a:solidFill>
                <a:latin typeface="Söhne"/>
              </a:rPr>
              <a:t>The first part of the course includes:</a:t>
            </a:r>
            <a:endParaRPr b="0" lang="en-US" sz="2100" spc="-1" strike="noStrike">
              <a:solidFill>
                <a:srgbClr val="000000"/>
              </a:solidFill>
              <a:latin typeface="Calibri"/>
            </a:endParaRPr>
          </a:p>
          <a:p>
            <a:pPr lvl="1" marL="743040" indent="-285840">
              <a:lnSpc>
                <a:spcPct val="90000"/>
              </a:lnSpc>
              <a:spcBef>
                <a:spcPts val="374"/>
              </a:spcBef>
              <a:buClr>
                <a:srgbClr val="000000"/>
              </a:buClr>
              <a:buFont typeface="Arial"/>
              <a:buChar char="•"/>
            </a:pPr>
            <a:r>
              <a:rPr b="0" lang="en-US" sz="1800" spc="-1" strike="noStrike">
                <a:solidFill>
                  <a:srgbClr val="000000"/>
                </a:solidFill>
                <a:latin typeface="Söhne"/>
              </a:rPr>
              <a:t>Presentation of facts about the human brain</a:t>
            </a:r>
            <a:endParaRPr b="0" lang="en-US" sz="1800" spc="-1" strike="noStrike">
              <a:solidFill>
                <a:srgbClr val="000000"/>
              </a:solidFill>
              <a:latin typeface="Calibri"/>
            </a:endParaRPr>
          </a:p>
          <a:p>
            <a:pPr lvl="1" marL="743040" indent="-285840">
              <a:lnSpc>
                <a:spcPct val="90000"/>
              </a:lnSpc>
              <a:spcBef>
                <a:spcPts val="374"/>
              </a:spcBef>
              <a:buClr>
                <a:srgbClr val="000000"/>
              </a:buClr>
              <a:buFont typeface="Arial"/>
              <a:buChar char="•"/>
            </a:pPr>
            <a:r>
              <a:rPr b="0" lang="en-US" sz="1800" spc="-1" strike="noStrike">
                <a:solidFill>
                  <a:srgbClr val="000000"/>
                </a:solidFill>
                <a:latin typeface="Söhne"/>
              </a:rPr>
              <a:t>Introduction to methods for studying the brain</a:t>
            </a:r>
            <a:endParaRPr b="0" lang="en-US" sz="1800" spc="-1" strike="noStrike">
              <a:solidFill>
                <a:srgbClr val="000000"/>
              </a:solidFill>
              <a:latin typeface="Calibri"/>
            </a:endParaRPr>
          </a:p>
          <a:p>
            <a:pPr lvl="1" marL="743040" indent="-285840">
              <a:lnSpc>
                <a:spcPct val="90000"/>
              </a:lnSpc>
              <a:spcBef>
                <a:spcPts val="374"/>
              </a:spcBef>
              <a:buClr>
                <a:srgbClr val="000000"/>
              </a:buClr>
              <a:buFont typeface="Arial"/>
              <a:buChar char="•"/>
            </a:pPr>
            <a:r>
              <a:rPr b="0" lang="en-US" sz="1800" spc="-1" strike="noStrike">
                <a:solidFill>
                  <a:srgbClr val="000000"/>
                </a:solidFill>
                <a:latin typeface="Söhne"/>
              </a:rPr>
              <a:t>General overview of types of machine learning approaches to Cognitive neuroscience</a:t>
            </a:r>
            <a:endParaRPr b="0" lang="en-US" sz="1800" spc="-1" strike="noStrike">
              <a:solidFill>
                <a:srgbClr val="000000"/>
              </a:solidFill>
              <a:latin typeface="Calibri"/>
            </a:endParaRPr>
          </a:p>
          <a:p>
            <a:pPr marL="171360" indent="-171360">
              <a:lnSpc>
                <a:spcPct val="90000"/>
              </a:lnSpc>
              <a:spcBef>
                <a:spcPts val="751"/>
              </a:spcBef>
              <a:buClr>
                <a:srgbClr val="000000"/>
              </a:buClr>
              <a:buFont typeface="Arial"/>
              <a:buChar char="•"/>
            </a:pPr>
            <a:r>
              <a:rPr b="0" lang="en-US" sz="2100" spc="-1" strike="noStrike">
                <a:solidFill>
                  <a:srgbClr val="000000"/>
                </a:solidFill>
                <a:latin typeface="Söhne"/>
              </a:rPr>
              <a:t>The following parts will cover:</a:t>
            </a:r>
            <a:endParaRPr b="0" lang="en-US" sz="2100" spc="-1" strike="noStrike">
              <a:solidFill>
                <a:srgbClr val="000000"/>
              </a:solidFill>
              <a:latin typeface="Calibri"/>
            </a:endParaRPr>
          </a:p>
          <a:p>
            <a:pPr lvl="1" marL="743040" indent="-285840">
              <a:lnSpc>
                <a:spcPct val="90000"/>
              </a:lnSpc>
              <a:spcBef>
                <a:spcPts val="374"/>
              </a:spcBef>
              <a:buClr>
                <a:srgbClr val="000000"/>
              </a:buClr>
              <a:buFont typeface="Arial"/>
              <a:buChar char="•"/>
            </a:pPr>
            <a:r>
              <a:rPr b="0" lang="en-US" sz="1800" spc="-1" strike="noStrike">
                <a:solidFill>
                  <a:srgbClr val="000000"/>
                </a:solidFill>
                <a:latin typeface="Söhne"/>
              </a:rPr>
              <a:t>Modeling of individual concepts and relationships between concepts (representational geometry)</a:t>
            </a:r>
            <a:endParaRPr b="0" lang="en-US" sz="1800" spc="-1" strike="noStrike">
              <a:solidFill>
                <a:srgbClr val="000000"/>
              </a:solidFill>
              <a:latin typeface="Calibri"/>
            </a:endParaRPr>
          </a:p>
          <a:p>
            <a:pPr lvl="1" marL="743040" indent="-285840">
              <a:lnSpc>
                <a:spcPct val="90000"/>
              </a:lnSpc>
              <a:spcBef>
                <a:spcPts val="374"/>
              </a:spcBef>
              <a:buClr>
                <a:srgbClr val="000000"/>
              </a:buClr>
              <a:buFont typeface="Arial"/>
              <a:buChar char="•"/>
            </a:pPr>
            <a:r>
              <a:rPr b="0" lang="en-US" sz="1800" spc="-1" strike="noStrike">
                <a:solidFill>
                  <a:srgbClr val="000000"/>
                </a:solidFill>
                <a:latin typeface="Söhne"/>
              </a:rPr>
              <a:t>Core topics of human cognition, including:</a:t>
            </a:r>
            <a:endParaRPr b="0" lang="en-US" sz="1800" spc="-1" strike="noStrike">
              <a:solidFill>
                <a:srgbClr val="000000"/>
              </a:solidFill>
              <a:latin typeface="Calibri"/>
            </a:endParaRPr>
          </a:p>
          <a:p>
            <a:pPr lvl="2" marL="1143000" indent="-228600">
              <a:lnSpc>
                <a:spcPct val="90000"/>
              </a:lnSpc>
              <a:spcBef>
                <a:spcPts val="374"/>
              </a:spcBef>
              <a:buClr>
                <a:srgbClr val="000000"/>
              </a:buClr>
              <a:buFont typeface="Arial"/>
              <a:buChar char="•"/>
            </a:pPr>
            <a:r>
              <a:rPr b="0" lang="en-US" sz="1500" spc="-1" strike="noStrike">
                <a:solidFill>
                  <a:srgbClr val="000000"/>
                </a:solidFill>
                <a:latin typeface="Söhne"/>
              </a:rPr>
              <a:t>Learning</a:t>
            </a:r>
            <a:endParaRPr b="0" lang="en-US" sz="1500" spc="-1" strike="noStrike">
              <a:solidFill>
                <a:srgbClr val="000000"/>
              </a:solidFill>
              <a:latin typeface="Calibri"/>
            </a:endParaRPr>
          </a:p>
          <a:p>
            <a:pPr lvl="2" marL="1143000" indent="-228600">
              <a:lnSpc>
                <a:spcPct val="90000"/>
              </a:lnSpc>
              <a:spcBef>
                <a:spcPts val="374"/>
              </a:spcBef>
              <a:buClr>
                <a:srgbClr val="000000"/>
              </a:buClr>
              <a:buFont typeface="Arial"/>
              <a:buChar char="•"/>
            </a:pPr>
            <a:r>
              <a:rPr b="0" lang="en-US" sz="1500" spc="-1" strike="noStrike">
                <a:solidFill>
                  <a:srgbClr val="000000"/>
                </a:solidFill>
                <a:latin typeface="Söhne"/>
              </a:rPr>
              <a:t>Memory</a:t>
            </a:r>
            <a:endParaRPr b="0" lang="en-US" sz="1500" spc="-1" strike="noStrike">
              <a:solidFill>
                <a:srgbClr val="000000"/>
              </a:solidFill>
              <a:latin typeface="Calibri"/>
            </a:endParaRPr>
          </a:p>
          <a:p>
            <a:pPr lvl="2" marL="1143000" indent="-228600">
              <a:lnSpc>
                <a:spcPct val="90000"/>
              </a:lnSpc>
              <a:spcBef>
                <a:spcPts val="374"/>
              </a:spcBef>
              <a:buClr>
                <a:srgbClr val="000000"/>
              </a:buClr>
              <a:buFont typeface="Arial"/>
              <a:buChar char="•"/>
            </a:pPr>
            <a:r>
              <a:rPr b="0" lang="en-US" sz="1500" spc="-1" strike="noStrike">
                <a:solidFill>
                  <a:srgbClr val="000000"/>
                </a:solidFill>
                <a:latin typeface="Söhne"/>
              </a:rPr>
              <a:t>Language processing</a:t>
            </a:r>
            <a:endParaRPr b="0" lang="en-US" sz="1500" spc="-1" strike="noStrike">
              <a:solidFill>
                <a:srgbClr val="000000"/>
              </a:solidFill>
              <a:latin typeface="Calibri"/>
            </a:endParaRPr>
          </a:p>
          <a:p>
            <a:pPr lvl="2" marL="1143000" indent="-228600">
              <a:lnSpc>
                <a:spcPct val="90000"/>
              </a:lnSpc>
              <a:spcBef>
                <a:spcPts val="374"/>
              </a:spcBef>
              <a:buClr>
                <a:srgbClr val="000000"/>
              </a:buClr>
              <a:buFont typeface="Arial"/>
              <a:buChar char="•"/>
            </a:pPr>
            <a:r>
              <a:rPr b="0" lang="en-US" sz="1500" spc="-1" strike="noStrike">
                <a:solidFill>
                  <a:srgbClr val="000000"/>
                </a:solidFill>
                <a:latin typeface="Söhne"/>
              </a:rPr>
              <a:t>Attention</a:t>
            </a:r>
            <a:endParaRPr b="0" lang="en-US" sz="1500" spc="-1" strike="noStrike">
              <a:solidFill>
                <a:srgbClr val="000000"/>
              </a:solidFill>
              <a:latin typeface="Calibri"/>
            </a:endParaRPr>
          </a:p>
          <a:p>
            <a:pPr lvl="1" marL="743040" indent="-285840">
              <a:lnSpc>
                <a:spcPct val="90000"/>
              </a:lnSpc>
              <a:spcBef>
                <a:spcPts val="374"/>
              </a:spcBef>
              <a:buClr>
                <a:srgbClr val="000000"/>
              </a:buClr>
              <a:buFont typeface="Arial"/>
              <a:buChar char="•"/>
            </a:pPr>
            <a:r>
              <a:rPr b="0" lang="en-US" sz="1800" spc="-1" strike="noStrike">
                <a:solidFill>
                  <a:srgbClr val="000000"/>
                </a:solidFill>
                <a:latin typeface="Söhne"/>
              </a:rPr>
              <a:t>Discussion of errors that neural nets make and what this means for them as models of cognition.</a:t>
            </a:r>
            <a:endParaRPr b="0" lang="en-US" sz="1800" spc="-1" strike="noStrike">
              <a:solidFill>
                <a:srgbClr val="000000"/>
              </a:solidFill>
              <a:latin typeface="Calibri"/>
            </a:endParaRPr>
          </a:p>
          <a:p>
            <a:pPr indent="0">
              <a:lnSpc>
                <a:spcPct val="90000"/>
              </a:lnSpc>
              <a:spcBef>
                <a:spcPts val="751"/>
              </a:spcBef>
              <a:buNone/>
            </a:pPr>
            <a:endParaRPr b="0" lang="en-US" sz="21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17" name="Picture 4" descr=""/>
          <p:cNvPicPr/>
          <p:nvPr/>
        </p:nvPicPr>
        <p:blipFill>
          <a:blip r:embed="rId1"/>
          <a:stretch/>
        </p:blipFill>
        <p:spPr>
          <a:xfrm>
            <a:off x="1239480" y="1326240"/>
            <a:ext cx="6697800" cy="4973400"/>
          </a:xfrm>
          <a:prstGeom prst="rect">
            <a:avLst/>
          </a:prstGeom>
          <a:ln w="0">
            <a:noFill/>
          </a:ln>
        </p:spPr>
      </p:pic>
      <p:sp>
        <p:nvSpPr>
          <p:cNvPr id="218" name="TextBox 6"/>
          <p:cNvSpPr/>
          <p:nvPr/>
        </p:nvSpPr>
        <p:spPr>
          <a:xfrm>
            <a:off x="1619280" y="539280"/>
            <a:ext cx="5865840" cy="821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2400" spc="-1" strike="noStrike">
                <a:solidFill>
                  <a:srgbClr val="000000"/>
                </a:solidFill>
                <a:latin typeface="Calibri"/>
              </a:rPr>
              <a:t>Temporal and spatial scales of common tools</a:t>
            </a:r>
            <a:endParaRPr b="0" lang="en-US" sz="2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useBgFill="1">
        <p:nvSpPr>
          <p:cNvPr id="219" name="Rectangle 29"/>
          <p:cNvSpPr/>
          <p:nvPr/>
        </p:nvSpPr>
        <p:spPr>
          <a:xfrm>
            <a:off x="0" y="0"/>
            <a:ext cx="9141480" cy="6857640"/>
          </a:xfrm>
          <a:prstGeom prst="rect">
            <a:avLst/>
          </a:prstGeom>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1800" spc="-1" strike="noStrike">
              <a:solidFill>
                <a:schemeClr val="lt1"/>
              </a:solidFill>
              <a:latin typeface="Calibri"/>
            </a:endParaRPr>
          </a:p>
        </p:txBody>
      </p:sp>
      <p:sp>
        <p:nvSpPr>
          <p:cNvPr id="220" name="sketchy line"/>
          <p:cNvSpPr/>
          <p:nvPr/>
        </p:nvSpPr>
        <p:spPr>
          <a:xfrm>
            <a:off x="429480" y="1681560"/>
            <a:ext cx="8229240" cy="18000"/>
          </a:xfrm>
          <a:custGeom>
            <a:avLst/>
            <a:gdLst>
              <a:gd name="textAreaLeft" fmla="*/ 0 w 8229240"/>
              <a:gd name="textAreaRight" fmla="*/ 8229600 w 8229240"/>
              <a:gd name="textAreaTop" fmla="*/ 0 h 18000"/>
              <a:gd name="textAreaBottom" fmla="*/ 18360 h 18000"/>
            </a:gdLst>
            <a:ahLst/>
            <a:rect l="textAreaLeft" t="textAreaTop" r="textAreaRight" b="textAreaBottom"/>
            <a:pathLst>
              <a:path fill="none" w="8229600" h="18288">
                <a:moveTo>
                  <a:pt x="0" y="0"/>
                </a:moveTo>
                <a:cubicBezTo>
                  <a:pt x="215278" y="6969"/>
                  <a:pt x="340572" y="21894"/>
                  <a:pt x="521208" y="0"/>
                </a:cubicBezTo>
                <a:cubicBezTo>
                  <a:pt x="745939" y="29643"/>
                  <a:pt x="1127486" y="-40512"/>
                  <a:pt x="1371600" y="0"/>
                </a:cubicBezTo>
                <a:cubicBezTo>
                  <a:pt x="1567490" y="28416"/>
                  <a:pt x="1945702" y="13075"/>
                  <a:pt x="2221992" y="0"/>
                </a:cubicBezTo>
                <a:cubicBezTo>
                  <a:pt x="2446218" y="-17340"/>
                  <a:pt x="2853686" y="-7924"/>
                  <a:pt x="3072384" y="0"/>
                </a:cubicBezTo>
                <a:cubicBezTo>
                  <a:pt x="3286960" y="20656"/>
                  <a:pt x="3324417" y="20174"/>
                  <a:pt x="3511296" y="0"/>
                </a:cubicBezTo>
                <a:cubicBezTo>
                  <a:pt x="3710690" y="-39182"/>
                  <a:pt x="3945457" y="-64074"/>
                  <a:pt x="4114800" y="0"/>
                </a:cubicBezTo>
                <a:cubicBezTo>
                  <a:pt x="4336079" y="28138"/>
                  <a:pt x="4420759" y="12117"/>
                  <a:pt x="4553712" y="0"/>
                </a:cubicBezTo>
                <a:cubicBezTo>
                  <a:pt x="4688252" y="-2224"/>
                  <a:pt x="5047430" y="19664"/>
                  <a:pt x="5239512" y="0"/>
                </a:cubicBezTo>
                <a:cubicBezTo>
                  <a:pt x="5424392" y="-49610"/>
                  <a:pt x="5708717" y="13540"/>
                  <a:pt x="5843016" y="0"/>
                </a:cubicBezTo>
                <a:cubicBezTo>
                  <a:pt x="6005788" y="32949"/>
                  <a:pt x="6198255" y="37080"/>
                  <a:pt x="6611112" y="0"/>
                </a:cubicBezTo>
                <a:cubicBezTo>
                  <a:pt x="6954152" y="635"/>
                  <a:pt x="7244390" y="18057"/>
                  <a:pt x="7461504" y="0"/>
                </a:cubicBezTo>
                <a:cubicBezTo>
                  <a:pt x="7693790" y="9882"/>
                  <a:pt x="7984486" y="17646"/>
                  <a:pt x="8229600" y="0"/>
                </a:cubicBezTo>
                <a:cubicBezTo>
                  <a:pt x="8228428" y="6016"/>
                  <a:pt x="8229853" y="9684"/>
                  <a:pt x="8229600" y="18288"/>
                </a:cubicBezTo>
                <a:cubicBezTo>
                  <a:pt x="7945777" y="19945"/>
                  <a:pt x="7812308" y="-8511"/>
                  <a:pt x="7461504" y="18288"/>
                </a:cubicBezTo>
                <a:cubicBezTo>
                  <a:pt x="7129391" y="53185"/>
                  <a:pt x="7087333" y="41906"/>
                  <a:pt x="6940296" y="18288"/>
                </a:cubicBezTo>
                <a:cubicBezTo>
                  <a:pt x="6810862" y="-23020"/>
                  <a:pt x="6701312" y="19361"/>
                  <a:pt x="6419088" y="18288"/>
                </a:cubicBezTo>
                <a:cubicBezTo>
                  <a:pt x="6152777" y="18855"/>
                  <a:pt x="5868611" y="48802"/>
                  <a:pt x="5650992" y="18288"/>
                </a:cubicBezTo>
                <a:cubicBezTo>
                  <a:pt x="5439747" y="15250"/>
                  <a:pt x="5334901" y="-1044"/>
                  <a:pt x="5129784" y="18288"/>
                </a:cubicBezTo>
                <a:cubicBezTo>
                  <a:pt x="4955906" y="40458"/>
                  <a:pt x="4793216" y="33888"/>
                  <a:pt x="4690872" y="18288"/>
                </a:cubicBezTo>
                <a:cubicBezTo>
                  <a:pt x="4552374" y="31087"/>
                  <a:pt x="4318742" y="6248"/>
                  <a:pt x="4087368" y="18288"/>
                </a:cubicBezTo>
                <a:cubicBezTo>
                  <a:pt x="3849418" y="32625"/>
                  <a:pt x="3751577" y="29688"/>
                  <a:pt x="3401568" y="18288"/>
                </a:cubicBezTo>
                <a:cubicBezTo>
                  <a:pt x="3067953" y="20409"/>
                  <a:pt x="3012425" y="26879"/>
                  <a:pt x="2798064" y="18288"/>
                </a:cubicBezTo>
                <a:cubicBezTo>
                  <a:pt x="2565154" y="16520"/>
                  <a:pt x="2426719" y="-31794"/>
                  <a:pt x="2276856" y="18288"/>
                </a:cubicBezTo>
                <a:cubicBezTo>
                  <a:pt x="2090980" y="4382"/>
                  <a:pt x="1702030" y="-8180"/>
                  <a:pt x="1426464" y="18288"/>
                </a:cubicBezTo>
                <a:cubicBezTo>
                  <a:pt x="1104481" y="69643"/>
                  <a:pt x="985013" y="-7690"/>
                  <a:pt x="740664" y="18288"/>
                </a:cubicBezTo>
                <a:cubicBezTo>
                  <a:pt x="507391" y="41643"/>
                  <a:pt x="191740" y="-11654"/>
                  <a:pt x="0" y="18288"/>
                </a:cubicBezTo>
                <a:cubicBezTo>
                  <a:pt x="714" y="9707"/>
                  <a:pt x="1025" y="3120"/>
                  <a:pt x="0" y="0"/>
                </a:cubicBezTo>
                <a:close/>
              </a:path>
              <a:path stroke="0" w="8229600" h="18288">
                <a:moveTo>
                  <a:pt x="0" y="0"/>
                </a:moveTo>
                <a:cubicBezTo>
                  <a:pt x="270709" y="-27213"/>
                  <a:pt x="397128" y="23656"/>
                  <a:pt x="521208" y="0"/>
                </a:cubicBezTo>
                <a:cubicBezTo>
                  <a:pt x="631319" y="-5947"/>
                  <a:pt x="842157" y="28261"/>
                  <a:pt x="960120" y="0"/>
                </a:cubicBezTo>
                <a:cubicBezTo>
                  <a:pt x="1077930" y="6549"/>
                  <a:pt x="1318669" y="-15893"/>
                  <a:pt x="1481328" y="0"/>
                </a:cubicBezTo>
                <a:cubicBezTo>
                  <a:pt x="1659104" y="-21090"/>
                  <a:pt x="1870243" y="69945"/>
                  <a:pt x="2167128" y="0"/>
                </a:cubicBezTo>
                <a:cubicBezTo>
                  <a:pt x="2460684" y="-5519"/>
                  <a:pt x="2753885" y="-62993"/>
                  <a:pt x="2935224" y="0"/>
                </a:cubicBezTo>
                <a:cubicBezTo>
                  <a:pt x="3115119" y="56580"/>
                  <a:pt x="3535280" y="40687"/>
                  <a:pt x="3785616" y="0"/>
                </a:cubicBezTo>
                <a:cubicBezTo>
                  <a:pt x="4057881" y="25645"/>
                  <a:pt x="4308335" y="-2666"/>
                  <a:pt x="4636008" y="0"/>
                </a:cubicBezTo>
                <a:cubicBezTo>
                  <a:pt x="4987152" y="19805"/>
                  <a:pt x="5025979" y="14149"/>
                  <a:pt x="5239512" y="0"/>
                </a:cubicBezTo>
                <a:cubicBezTo>
                  <a:pt x="5437586" y="211"/>
                  <a:pt x="5752721" y="5618"/>
                  <a:pt x="6007608" y="0"/>
                </a:cubicBezTo>
                <a:cubicBezTo>
                  <a:pt x="6280137" y="-5132"/>
                  <a:pt x="6386079" y="-21510"/>
                  <a:pt x="6693408" y="0"/>
                </a:cubicBezTo>
                <a:cubicBezTo>
                  <a:pt x="6986580" y="4991"/>
                  <a:pt x="7015252" y="-18088"/>
                  <a:pt x="7296912" y="0"/>
                </a:cubicBezTo>
                <a:cubicBezTo>
                  <a:pt x="7569796" y="10390"/>
                  <a:pt x="7895472" y="71473"/>
                  <a:pt x="8229600" y="0"/>
                </a:cubicBezTo>
                <a:cubicBezTo>
                  <a:pt x="8230227" y="7450"/>
                  <a:pt x="8228885" y="11999"/>
                  <a:pt x="8229600" y="18288"/>
                </a:cubicBezTo>
                <a:cubicBezTo>
                  <a:pt x="8094333" y="-5252"/>
                  <a:pt x="7850928" y="37448"/>
                  <a:pt x="7626096" y="18288"/>
                </a:cubicBezTo>
                <a:cubicBezTo>
                  <a:pt x="7448378" y="-569"/>
                  <a:pt x="7315174" y="-1844"/>
                  <a:pt x="7022592" y="18288"/>
                </a:cubicBezTo>
                <a:cubicBezTo>
                  <a:pt x="6686163" y="50499"/>
                  <a:pt x="6352629" y="23510"/>
                  <a:pt x="6172200" y="18288"/>
                </a:cubicBezTo>
                <a:cubicBezTo>
                  <a:pt x="6015590" y="42345"/>
                  <a:pt x="5770309" y="21278"/>
                  <a:pt x="5650992" y="18288"/>
                </a:cubicBezTo>
                <a:cubicBezTo>
                  <a:pt x="5483975" y="12092"/>
                  <a:pt x="5165324" y="68948"/>
                  <a:pt x="4882896" y="18288"/>
                </a:cubicBezTo>
                <a:cubicBezTo>
                  <a:pt x="4568934" y="7053"/>
                  <a:pt x="4556334" y="27676"/>
                  <a:pt x="4443984" y="18288"/>
                </a:cubicBezTo>
                <a:cubicBezTo>
                  <a:pt x="4320775" y="10576"/>
                  <a:pt x="4034988" y="-3490"/>
                  <a:pt x="3758184" y="18288"/>
                </a:cubicBezTo>
                <a:cubicBezTo>
                  <a:pt x="3445155" y="-998"/>
                  <a:pt x="3367892" y="13824"/>
                  <a:pt x="3236976" y="18288"/>
                </a:cubicBezTo>
                <a:cubicBezTo>
                  <a:pt x="3093796" y="26408"/>
                  <a:pt x="2635824" y="24132"/>
                  <a:pt x="2386584" y="18288"/>
                </a:cubicBezTo>
                <a:cubicBezTo>
                  <a:pt x="2139815" y="-3297"/>
                  <a:pt x="2105958" y="25945"/>
                  <a:pt x="1947672" y="18288"/>
                </a:cubicBezTo>
                <a:cubicBezTo>
                  <a:pt x="1801011" y="-19911"/>
                  <a:pt x="1533636" y="14646"/>
                  <a:pt x="1261872" y="18288"/>
                </a:cubicBezTo>
                <a:cubicBezTo>
                  <a:pt x="989528" y="32227"/>
                  <a:pt x="1025848" y="14685"/>
                  <a:pt x="822960" y="18288"/>
                </a:cubicBezTo>
                <a:cubicBezTo>
                  <a:pt x="653456" y="20956"/>
                  <a:pt x="304027" y="8001"/>
                  <a:pt x="0" y="18288"/>
                </a:cubicBezTo>
                <a:cubicBezTo>
                  <a:pt x="-27" y="11611"/>
                  <a:pt x="-1713" y="5475"/>
                  <a:pt x="0" y="0"/>
                </a:cubicBezTo>
                <a:close/>
              </a:path>
              <a:path fill="none" stroke="0" w="8229600" h="18288">
                <a:moveTo>
                  <a:pt x="0" y="0"/>
                </a:moveTo>
                <a:cubicBezTo>
                  <a:pt x="205130" y="6064"/>
                  <a:pt x="324007" y="6684"/>
                  <a:pt x="521208" y="0"/>
                </a:cubicBezTo>
                <a:cubicBezTo>
                  <a:pt x="695888" y="-14632"/>
                  <a:pt x="1101879" y="6017"/>
                  <a:pt x="1371600" y="0"/>
                </a:cubicBezTo>
                <a:cubicBezTo>
                  <a:pt x="1622968" y="4691"/>
                  <a:pt x="1936552" y="-7433"/>
                  <a:pt x="2221992" y="0"/>
                </a:cubicBezTo>
                <a:cubicBezTo>
                  <a:pt x="2498663" y="51226"/>
                  <a:pt x="2885875" y="-8757"/>
                  <a:pt x="3072384" y="0"/>
                </a:cubicBezTo>
                <a:cubicBezTo>
                  <a:pt x="3288944" y="24235"/>
                  <a:pt x="3331110" y="5443"/>
                  <a:pt x="3511296" y="0"/>
                </a:cubicBezTo>
                <a:cubicBezTo>
                  <a:pt x="3687973" y="-19690"/>
                  <a:pt x="3901025" y="-20092"/>
                  <a:pt x="4114800" y="0"/>
                </a:cubicBezTo>
                <a:cubicBezTo>
                  <a:pt x="4336102" y="32988"/>
                  <a:pt x="4416982" y="-5831"/>
                  <a:pt x="4553712" y="0"/>
                </a:cubicBezTo>
                <a:cubicBezTo>
                  <a:pt x="4674310" y="-5056"/>
                  <a:pt x="5080160" y="-12181"/>
                  <a:pt x="5239512" y="0"/>
                </a:cubicBezTo>
                <a:cubicBezTo>
                  <a:pt x="5419031" y="-38513"/>
                  <a:pt x="5691629" y="2226"/>
                  <a:pt x="5843016" y="0"/>
                </a:cubicBezTo>
                <a:cubicBezTo>
                  <a:pt x="5978317" y="-40553"/>
                  <a:pt x="6314754" y="9782"/>
                  <a:pt x="6611112" y="0"/>
                </a:cubicBezTo>
                <a:cubicBezTo>
                  <a:pt x="6973004" y="-17646"/>
                  <a:pt x="7175490" y="18489"/>
                  <a:pt x="7461504" y="0"/>
                </a:cubicBezTo>
                <a:cubicBezTo>
                  <a:pt x="7746737" y="-34159"/>
                  <a:pt x="7962178" y="39853"/>
                  <a:pt x="8229600" y="0"/>
                </a:cubicBezTo>
                <a:cubicBezTo>
                  <a:pt x="8228796" y="5852"/>
                  <a:pt x="8229698" y="10429"/>
                  <a:pt x="8229600" y="18288"/>
                </a:cubicBezTo>
                <a:cubicBezTo>
                  <a:pt x="7944174" y="-29104"/>
                  <a:pt x="7795646" y="-34405"/>
                  <a:pt x="7461504" y="18288"/>
                </a:cubicBezTo>
                <a:cubicBezTo>
                  <a:pt x="7129776" y="51087"/>
                  <a:pt x="7082769" y="31446"/>
                  <a:pt x="6940296" y="18288"/>
                </a:cubicBezTo>
                <a:cubicBezTo>
                  <a:pt x="6799665" y="-15875"/>
                  <a:pt x="6652769" y="31783"/>
                  <a:pt x="6419088" y="18288"/>
                </a:cubicBezTo>
                <a:cubicBezTo>
                  <a:pt x="6143970" y="52275"/>
                  <a:pt x="5863165" y="-16531"/>
                  <a:pt x="5650992" y="18288"/>
                </a:cubicBezTo>
                <a:cubicBezTo>
                  <a:pt x="5419172" y="40606"/>
                  <a:pt x="5309448" y="-405"/>
                  <a:pt x="5129784" y="18288"/>
                </a:cubicBezTo>
                <a:cubicBezTo>
                  <a:pt x="4947928" y="26023"/>
                  <a:pt x="4795021" y="5860"/>
                  <a:pt x="4690872" y="18288"/>
                </a:cubicBezTo>
                <a:cubicBezTo>
                  <a:pt x="4564358" y="-9579"/>
                  <a:pt x="4295485" y="-25280"/>
                  <a:pt x="4087368" y="18288"/>
                </a:cubicBezTo>
                <a:cubicBezTo>
                  <a:pt x="3871704" y="40406"/>
                  <a:pt x="3732927" y="-10898"/>
                  <a:pt x="3401568" y="18288"/>
                </a:cubicBezTo>
                <a:cubicBezTo>
                  <a:pt x="3075889" y="19660"/>
                  <a:pt x="3025898" y="44400"/>
                  <a:pt x="2798064" y="18288"/>
                </a:cubicBezTo>
                <a:cubicBezTo>
                  <a:pt x="2581856" y="-20869"/>
                  <a:pt x="2428311" y="-4900"/>
                  <a:pt x="2276856" y="18288"/>
                </a:cubicBezTo>
                <a:cubicBezTo>
                  <a:pt x="2098246" y="53283"/>
                  <a:pt x="1737531" y="55959"/>
                  <a:pt x="1426464" y="18288"/>
                </a:cubicBezTo>
                <a:cubicBezTo>
                  <a:pt x="1104708" y="26489"/>
                  <a:pt x="1006595" y="15928"/>
                  <a:pt x="740664" y="18288"/>
                </a:cubicBezTo>
                <a:cubicBezTo>
                  <a:pt x="480378" y="33084"/>
                  <a:pt x="202592" y="-12357"/>
                  <a:pt x="0" y="18288"/>
                </a:cubicBezTo>
                <a:cubicBezTo>
                  <a:pt x="888" y="9601"/>
                  <a:pt x="860" y="4150"/>
                  <a:pt x="0" y="0"/>
                </a:cubicBezTo>
                <a:close/>
              </a:path>
            </a:pathLst>
          </a:custGeom>
          <a:solidFill>
            <a:schemeClr val="accent2">
              <a:alpha val="75000"/>
            </a:schemeClr>
          </a:solidFill>
          <a:ln cap="rnd" w="44450">
            <a:solidFill>
              <a:srgbClr val="ed7d31">
                <a:alpha val="75000"/>
              </a:srgbClr>
            </a:solidFill>
            <a:round/>
          </a:ln>
        </p:spPr>
        <p:style>
          <a:lnRef idx="2">
            <a:schemeClr val="accent1">
              <a:shade val="50000"/>
            </a:schemeClr>
          </a:lnRef>
          <a:fillRef idx="1">
            <a:schemeClr val="accent1"/>
          </a:fillRef>
          <a:effectRef idx="0">
            <a:schemeClr val="accent1"/>
          </a:effectRef>
          <a:fontRef idx="minor"/>
        </p:style>
        <p:txBody>
          <a:bodyPr lIns="90000" rIns="90000" tIns="-26640" bIns="-26640" anchor="ctr">
            <a:noAutofit/>
          </a:bodyPr>
          <a:p>
            <a:pPr algn="ctr">
              <a:lnSpc>
                <a:spcPct val="100000"/>
              </a:lnSpc>
            </a:pPr>
            <a:endParaRPr b="0" lang="en-US" sz="1800" spc="-1" strike="noStrike">
              <a:solidFill>
                <a:schemeClr val="lt1"/>
              </a:solidFill>
              <a:latin typeface="Calibri"/>
            </a:endParaRPr>
          </a:p>
        </p:txBody>
      </p:sp>
      <p:sp>
        <p:nvSpPr>
          <p:cNvPr id="221" name="TextBox 5"/>
          <p:cNvSpPr/>
          <p:nvPr/>
        </p:nvSpPr>
        <p:spPr>
          <a:xfrm>
            <a:off x="360720" y="1911600"/>
            <a:ext cx="8438400" cy="4816440"/>
          </a:xfrm>
          <a:prstGeom prst="rect">
            <a:avLst/>
          </a:prstGeom>
          <a:noFill/>
          <a:ln w="0">
            <a:noFill/>
          </a:ln>
        </p:spPr>
        <p:style>
          <a:lnRef idx="0"/>
          <a:fillRef idx="0"/>
          <a:effectRef idx="0"/>
          <a:fontRef idx="minor"/>
        </p:style>
        <p:txBody>
          <a:bodyPr anchor="t">
            <a:noAutofit/>
          </a:bodyPr>
          <a:p>
            <a:pPr indent="-228600">
              <a:lnSpc>
                <a:spcPct val="90000"/>
              </a:lnSpc>
              <a:spcAft>
                <a:spcPts val="601"/>
              </a:spcAft>
              <a:buClr>
                <a:srgbClr val="000000"/>
              </a:buClr>
              <a:buFont typeface="Arial"/>
              <a:buChar char="•"/>
            </a:pPr>
            <a:r>
              <a:rPr b="0" lang="en-US" sz="1200" spc="-1" strike="noStrike">
                <a:solidFill>
                  <a:srgbClr val="000000"/>
                </a:solidFill>
                <a:latin typeface="Calibri"/>
              </a:rPr>
              <a:t>fMRI:</a:t>
            </a:r>
            <a:endParaRPr b="0" lang="en-US" sz="1200" spc="-1" strike="noStrike">
              <a:solidFill>
                <a:srgbClr val="000000"/>
              </a:solidFill>
              <a:latin typeface="Arial"/>
            </a:endParaRPr>
          </a:p>
          <a:p>
            <a:pPr lvl="1" marL="743040" indent="-228600">
              <a:lnSpc>
                <a:spcPct val="90000"/>
              </a:lnSpc>
              <a:spcAft>
                <a:spcPts val="601"/>
              </a:spcAft>
              <a:buClr>
                <a:srgbClr val="000000"/>
              </a:buClr>
              <a:buFont typeface="Arial"/>
              <a:buChar char="•"/>
            </a:pPr>
            <a:r>
              <a:rPr b="0" lang="en-US" sz="1200" spc="-1" strike="noStrike">
                <a:solidFill>
                  <a:srgbClr val="000000"/>
                </a:solidFill>
                <a:latin typeface="Calibri"/>
              </a:rPr>
              <a:t>Spatial resolution: typically several millimeters or larger, depending on the voxel size and field strength of the scanner.</a:t>
            </a:r>
            <a:endParaRPr b="0" lang="en-US" sz="1200" spc="-1" strike="noStrike">
              <a:solidFill>
                <a:srgbClr val="000000"/>
              </a:solidFill>
              <a:latin typeface="Arial"/>
            </a:endParaRPr>
          </a:p>
          <a:p>
            <a:pPr lvl="1" marL="743040" indent="-228600">
              <a:lnSpc>
                <a:spcPct val="90000"/>
              </a:lnSpc>
              <a:spcAft>
                <a:spcPts val="601"/>
              </a:spcAft>
              <a:buClr>
                <a:srgbClr val="000000"/>
              </a:buClr>
              <a:buFont typeface="Arial"/>
              <a:buChar char="•"/>
            </a:pPr>
            <a:r>
              <a:rPr b="0" lang="en-US" sz="1200" spc="-1" strike="noStrike">
                <a:solidFill>
                  <a:srgbClr val="000000"/>
                </a:solidFill>
                <a:latin typeface="Calibri"/>
              </a:rPr>
              <a:t>Temporal resolution: relatively slow, typically several seconds or longer, due to the sluggish hemodynamic response that fMRI measures.</a:t>
            </a:r>
            <a:endParaRPr b="0" lang="en-US" sz="1200" spc="-1" strike="noStrike">
              <a:solidFill>
                <a:srgbClr val="000000"/>
              </a:solidFill>
              <a:latin typeface="Arial"/>
            </a:endParaRPr>
          </a:p>
          <a:p>
            <a:pPr indent="-228600">
              <a:lnSpc>
                <a:spcPct val="90000"/>
              </a:lnSpc>
              <a:spcAft>
                <a:spcPts val="601"/>
              </a:spcAft>
              <a:buClr>
                <a:srgbClr val="000000"/>
              </a:buClr>
              <a:buFont typeface="Arial"/>
              <a:buChar char="•"/>
            </a:pPr>
            <a:r>
              <a:rPr b="0" lang="en-US" sz="1200" spc="-1" strike="noStrike">
                <a:solidFill>
                  <a:srgbClr val="000000"/>
                </a:solidFill>
                <a:latin typeface="Calibri"/>
              </a:rPr>
              <a:t>TMS (transcranial magnetic stimulation):</a:t>
            </a:r>
            <a:endParaRPr b="0" lang="en-US" sz="1200" spc="-1" strike="noStrike">
              <a:solidFill>
                <a:srgbClr val="000000"/>
              </a:solidFill>
              <a:latin typeface="Arial"/>
            </a:endParaRPr>
          </a:p>
          <a:p>
            <a:pPr lvl="1" marL="743040" indent="-228600">
              <a:lnSpc>
                <a:spcPct val="90000"/>
              </a:lnSpc>
              <a:spcAft>
                <a:spcPts val="601"/>
              </a:spcAft>
              <a:buClr>
                <a:srgbClr val="000000"/>
              </a:buClr>
              <a:buFont typeface="Arial"/>
              <a:buChar char="•"/>
            </a:pPr>
            <a:r>
              <a:rPr b="0" lang="en-US" sz="1200" spc="-1" strike="noStrike">
                <a:solidFill>
                  <a:srgbClr val="000000"/>
                </a:solidFill>
                <a:latin typeface="Calibri"/>
              </a:rPr>
              <a:t>Spatial resolution: relatively poor, typically on the order of centimeters or larger, depending on the location and size of the coil.</a:t>
            </a:r>
            <a:endParaRPr b="0" lang="en-US" sz="1200" spc="-1" strike="noStrike">
              <a:solidFill>
                <a:srgbClr val="000000"/>
              </a:solidFill>
              <a:latin typeface="Arial"/>
            </a:endParaRPr>
          </a:p>
          <a:p>
            <a:pPr lvl="1" marL="743040" indent="-228600">
              <a:lnSpc>
                <a:spcPct val="90000"/>
              </a:lnSpc>
              <a:spcAft>
                <a:spcPts val="601"/>
              </a:spcAft>
              <a:buClr>
                <a:srgbClr val="000000"/>
              </a:buClr>
              <a:buFont typeface="Arial"/>
              <a:buChar char="•"/>
            </a:pPr>
            <a:r>
              <a:rPr b="0" lang="en-US" sz="1200" spc="-1" strike="noStrike">
                <a:solidFill>
                  <a:srgbClr val="000000"/>
                </a:solidFill>
                <a:latin typeface="Calibri"/>
              </a:rPr>
              <a:t>Temporal resolution: relatively fast, on the order of milliseconds or shorter, since TMS can directly stimulate neurons and induce changes in neural activity.</a:t>
            </a:r>
            <a:endParaRPr b="0" lang="en-US" sz="1200" spc="-1" strike="noStrike">
              <a:solidFill>
                <a:srgbClr val="000000"/>
              </a:solidFill>
              <a:latin typeface="Arial"/>
            </a:endParaRPr>
          </a:p>
          <a:p>
            <a:pPr indent="-228600">
              <a:lnSpc>
                <a:spcPct val="90000"/>
              </a:lnSpc>
              <a:spcAft>
                <a:spcPts val="601"/>
              </a:spcAft>
              <a:buClr>
                <a:srgbClr val="000000"/>
              </a:buClr>
              <a:buFont typeface="Arial"/>
              <a:buChar char="•"/>
            </a:pPr>
            <a:r>
              <a:rPr b="0" lang="en-US" sz="1200" spc="-1" strike="noStrike">
                <a:solidFill>
                  <a:srgbClr val="000000"/>
                </a:solidFill>
                <a:latin typeface="Calibri"/>
              </a:rPr>
              <a:t>Induced lesions:</a:t>
            </a:r>
            <a:endParaRPr b="0" lang="en-US" sz="1200" spc="-1" strike="noStrike">
              <a:solidFill>
                <a:srgbClr val="000000"/>
              </a:solidFill>
              <a:latin typeface="Arial"/>
            </a:endParaRPr>
          </a:p>
          <a:p>
            <a:pPr lvl="1" marL="743040" indent="-228600">
              <a:lnSpc>
                <a:spcPct val="90000"/>
              </a:lnSpc>
              <a:spcAft>
                <a:spcPts val="601"/>
              </a:spcAft>
              <a:buClr>
                <a:srgbClr val="000000"/>
              </a:buClr>
              <a:buFont typeface="Arial"/>
              <a:buChar char="•"/>
            </a:pPr>
            <a:r>
              <a:rPr b="0" lang="en-US" sz="1200" spc="-1" strike="noStrike">
                <a:solidFill>
                  <a:srgbClr val="000000"/>
                </a:solidFill>
                <a:latin typeface="Calibri"/>
              </a:rPr>
              <a:t>Spatial resolution: depends on the size and location of the lesion, which can vary widely.</a:t>
            </a:r>
            <a:endParaRPr b="0" lang="en-US" sz="1200" spc="-1" strike="noStrike">
              <a:solidFill>
                <a:srgbClr val="000000"/>
              </a:solidFill>
              <a:latin typeface="Arial"/>
            </a:endParaRPr>
          </a:p>
          <a:p>
            <a:pPr lvl="1" marL="743040" indent="-228600">
              <a:lnSpc>
                <a:spcPct val="90000"/>
              </a:lnSpc>
              <a:spcAft>
                <a:spcPts val="601"/>
              </a:spcAft>
              <a:buClr>
                <a:srgbClr val="000000"/>
              </a:buClr>
              <a:buFont typeface="Arial"/>
              <a:buChar char="•"/>
            </a:pPr>
            <a:r>
              <a:rPr b="0" lang="en-US" sz="1200" spc="-1" strike="noStrike">
                <a:solidFill>
                  <a:srgbClr val="000000"/>
                </a:solidFill>
                <a:latin typeface="Calibri"/>
              </a:rPr>
              <a:t>Temporal resolution: relatively slow, since the effects of the lesion may take days or weeks to become apparent.</a:t>
            </a:r>
            <a:endParaRPr b="0" lang="en-US" sz="1200" spc="-1" strike="noStrike">
              <a:solidFill>
                <a:srgbClr val="000000"/>
              </a:solidFill>
              <a:latin typeface="Arial"/>
            </a:endParaRPr>
          </a:p>
          <a:p>
            <a:pPr indent="-228600">
              <a:lnSpc>
                <a:spcPct val="90000"/>
              </a:lnSpc>
              <a:spcAft>
                <a:spcPts val="601"/>
              </a:spcAft>
              <a:buClr>
                <a:srgbClr val="000000"/>
              </a:buClr>
              <a:buFont typeface="Arial"/>
              <a:buChar char="•"/>
            </a:pPr>
            <a:r>
              <a:rPr b="0" lang="en-US" sz="1200" spc="-1" strike="noStrike">
                <a:solidFill>
                  <a:srgbClr val="000000"/>
                </a:solidFill>
                <a:latin typeface="Calibri"/>
              </a:rPr>
              <a:t>MEG:</a:t>
            </a:r>
            <a:endParaRPr b="0" lang="en-US" sz="1200" spc="-1" strike="noStrike">
              <a:solidFill>
                <a:srgbClr val="000000"/>
              </a:solidFill>
              <a:latin typeface="Arial"/>
            </a:endParaRPr>
          </a:p>
          <a:p>
            <a:pPr lvl="1" marL="743040" indent="-228600">
              <a:lnSpc>
                <a:spcPct val="90000"/>
              </a:lnSpc>
              <a:spcAft>
                <a:spcPts val="601"/>
              </a:spcAft>
              <a:buClr>
                <a:srgbClr val="000000"/>
              </a:buClr>
              <a:buFont typeface="Arial"/>
              <a:buChar char="•"/>
            </a:pPr>
            <a:r>
              <a:rPr b="0" lang="en-US" sz="1200" spc="-1" strike="noStrike">
                <a:solidFill>
                  <a:srgbClr val="000000"/>
                </a:solidFill>
                <a:latin typeface="Calibri"/>
              </a:rPr>
              <a:t>Spatial resolution: relatively good, on the order of millimeters or less, depending on the number and location of the sensors.</a:t>
            </a:r>
            <a:endParaRPr b="0" lang="en-US" sz="1200" spc="-1" strike="noStrike">
              <a:solidFill>
                <a:srgbClr val="000000"/>
              </a:solidFill>
              <a:latin typeface="Arial"/>
            </a:endParaRPr>
          </a:p>
          <a:p>
            <a:pPr lvl="1" marL="743040" indent="-228600">
              <a:lnSpc>
                <a:spcPct val="90000"/>
              </a:lnSpc>
              <a:spcAft>
                <a:spcPts val="601"/>
              </a:spcAft>
              <a:buClr>
                <a:srgbClr val="000000"/>
              </a:buClr>
              <a:buFont typeface="Arial"/>
              <a:buChar char="•"/>
            </a:pPr>
            <a:r>
              <a:rPr b="0" lang="en-US" sz="1200" spc="-1" strike="noStrike">
                <a:solidFill>
                  <a:srgbClr val="000000"/>
                </a:solidFill>
                <a:latin typeface="Calibri"/>
              </a:rPr>
              <a:t>Temporal resolution: very fast, on the order of milliseconds or shorter, since MEG measures the magnetic fields generated by neural activity directly.</a:t>
            </a:r>
            <a:endParaRPr b="0" lang="en-US" sz="1200" spc="-1" strike="noStrike">
              <a:solidFill>
                <a:srgbClr val="000000"/>
              </a:solidFill>
              <a:latin typeface="Arial"/>
            </a:endParaRPr>
          </a:p>
          <a:p>
            <a:pPr indent="-228600">
              <a:lnSpc>
                <a:spcPct val="90000"/>
              </a:lnSpc>
              <a:spcAft>
                <a:spcPts val="601"/>
              </a:spcAft>
              <a:buClr>
                <a:srgbClr val="000000"/>
              </a:buClr>
              <a:buFont typeface="Arial"/>
              <a:buChar char="•"/>
            </a:pPr>
            <a:r>
              <a:rPr b="0" lang="en-US" sz="1200" spc="-1" strike="noStrike">
                <a:solidFill>
                  <a:srgbClr val="000000"/>
                </a:solidFill>
                <a:latin typeface="Calibri"/>
              </a:rPr>
              <a:t>Patch clamp (current recording from ion channels in cell membrane):</a:t>
            </a:r>
            <a:endParaRPr b="0" lang="en-US" sz="1200" spc="-1" strike="noStrike">
              <a:solidFill>
                <a:srgbClr val="000000"/>
              </a:solidFill>
              <a:latin typeface="Arial"/>
            </a:endParaRPr>
          </a:p>
          <a:p>
            <a:pPr lvl="1" marL="743040" indent="-228600">
              <a:lnSpc>
                <a:spcPct val="90000"/>
              </a:lnSpc>
              <a:spcAft>
                <a:spcPts val="601"/>
              </a:spcAft>
              <a:buClr>
                <a:srgbClr val="000000"/>
              </a:buClr>
              <a:buFont typeface="Arial"/>
              <a:buChar char="•"/>
            </a:pPr>
            <a:r>
              <a:rPr b="0" lang="en-US" sz="1200" spc="-1" strike="noStrike">
                <a:solidFill>
                  <a:srgbClr val="000000"/>
                </a:solidFill>
                <a:latin typeface="Calibri"/>
              </a:rPr>
              <a:t>Spatial resolution: very good, on the order of micrometers or less, since the patch clamp technique can record from individual neurons or even subcellular compartments.</a:t>
            </a:r>
            <a:endParaRPr b="0" lang="en-US" sz="1200" spc="-1" strike="noStrike">
              <a:solidFill>
                <a:srgbClr val="000000"/>
              </a:solidFill>
              <a:latin typeface="Arial"/>
            </a:endParaRPr>
          </a:p>
          <a:p>
            <a:pPr lvl="1" marL="743040" indent="-228600">
              <a:lnSpc>
                <a:spcPct val="90000"/>
              </a:lnSpc>
              <a:spcAft>
                <a:spcPts val="601"/>
              </a:spcAft>
              <a:buClr>
                <a:srgbClr val="000000"/>
              </a:buClr>
              <a:buFont typeface="Arial"/>
              <a:buChar char="•"/>
            </a:pPr>
            <a:r>
              <a:rPr b="0" lang="en-US" sz="1200" spc="-1" strike="noStrike">
                <a:solidFill>
                  <a:srgbClr val="000000"/>
                </a:solidFill>
                <a:latin typeface="Calibri"/>
              </a:rPr>
              <a:t>Temporal resolution: very fast, on the order of milliseconds or shorter, since the patch clamp technique can measure changes in membrane potential with high precision.</a:t>
            </a:r>
            <a:endParaRPr b="0" lang="en-US" sz="1200" spc="-1" strike="noStrike">
              <a:solidFill>
                <a:srgbClr val="000000"/>
              </a:solidFill>
              <a:latin typeface="Arial"/>
            </a:endParaRPr>
          </a:p>
        </p:txBody>
      </p:sp>
      <p:pic>
        <p:nvPicPr>
          <p:cNvPr id="222" name="Picture 25" descr=""/>
          <p:cNvPicPr/>
          <p:nvPr/>
        </p:nvPicPr>
        <p:blipFill>
          <a:blip r:embed="rId1"/>
          <a:stretch/>
        </p:blipFill>
        <p:spPr>
          <a:xfrm>
            <a:off x="652680" y="129600"/>
            <a:ext cx="1947240" cy="1445760"/>
          </a:xfrm>
          <a:prstGeom prst="rect">
            <a:avLst/>
          </a:prstGeom>
          <a:ln w="0">
            <a:noFill/>
          </a:ln>
        </p:spPr>
      </p:pic>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3" name="Text Box 4"/>
          <p:cNvSpPr/>
          <p:nvPr/>
        </p:nvSpPr>
        <p:spPr>
          <a:xfrm>
            <a:off x="186480" y="3413880"/>
            <a:ext cx="8770680" cy="3416040"/>
          </a:xfrm>
          <a:prstGeom prst="rect">
            <a:avLst/>
          </a:prstGeom>
          <a:noFill/>
          <a:ln w="0">
            <a:noFill/>
          </a:ln>
        </p:spPr>
        <p:style>
          <a:lnRef idx="0"/>
          <a:fillRef idx="0"/>
          <a:effectRef idx="0"/>
          <a:fontRef idx="minor"/>
        </p:style>
        <p:txBody>
          <a:bodyPr lIns="90000" rIns="90000" tIns="45000" bIns="45000" anchor="t">
            <a:spAutoFit/>
          </a:bodyPr>
          <a:p>
            <a:pPr marL="343080" indent="-343080" algn="just">
              <a:lnSpc>
                <a:spcPct val="100000"/>
              </a:lnSpc>
              <a:spcBef>
                <a:spcPts val="799"/>
              </a:spcBef>
              <a:buClr>
                <a:srgbClr val="000000"/>
              </a:buClr>
              <a:buFont typeface="OpenSymbol"/>
              <a:buAutoNum type="arabicPeriod"/>
            </a:pPr>
            <a:r>
              <a:rPr b="0" lang="en-US" sz="1600" spc="-1" strike="noStrike">
                <a:solidFill>
                  <a:srgbClr val="000000"/>
                </a:solidFill>
                <a:latin typeface="Calibri"/>
              </a:rPr>
              <a:t>EEG is a non-invasive method used to study patterns of brain activity with high temporal resolution.</a:t>
            </a:r>
            <a:endParaRPr b="0" lang="en-US" sz="1600" spc="-1" strike="noStrike">
              <a:solidFill>
                <a:srgbClr val="000000"/>
              </a:solidFill>
              <a:latin typeface="Arial"/>
            </a:endParaRPr>
          </a:p>
          <a:p>
            <a:pPr marL="343080" indent="-343080" algn="just">
              <a:lnSpc>
                <a:spcPct val="100000"/>
              </a:lnSpc>
              <a:spcBef>
                <a:spcPts val="799"/>
              </a:spcBef>
              <a:buClr>
                <a:srgbClr val="000000"/>
              </a:buClr>
              <a:buFont typeface="OpenSymbol"/>
              <a:buAutoNum type="arabicPeriod"/>
            </a:pPr>
            <a:r>
              <a:rPr b="0" lang="en-US" sz="1600" spc="-1" strike="noStrike">
                <a:solidFill>
                  <a:srgbClr val="000000"/>
                </a:solidFill>
                <a:latin typeface="Calibri"/>
              </a:rPr>
              <a:t>The principle behind EEG is that it is sensitive to very subtle changes in electric potentials below the sensors, which are propagated to the scalp. These changes reflect alterations in the electrical environment of thousands of neurons that fire in synchrony.</a:t>
            </a:r>
            <a:endParaRPr b="0" lang="en-US" sz="1600" spc="-1" strike="noStrike">
              <a:solidFill>
                <a:srgbClr val="000000"/>
              </a:solidFill>
              <a:latin typeface="Arial"/>
            </a:endParaRPr>
          </a:p>
          <a:p>
            <a:pPr marL="343080" indent="-343080" algn="just">
              <a:lnSpc>
                <a:spcPct val="100000"/>
              </a:lnSpc>
              <a:spcBef>
                <a:spcPts val="799"/>
              </a:spcBef>
              <a:buClr>
                <a:srgbClr val="000000"/>
              </a:buClr>
              <a:buFont typeface="OpenSymbol"/>
              <a:buAutoNum type="arabicPeriod"/>
            </a:pPr>
            <a:r>
              <a:rPr b="0" lang="en-US" sz="1600" spc="-1" strike="noStrike">
                <a:solidFill>
                  <a:srgbClr val="000000"/>
                </a:solidFill>
                <a:latin typeface="Calibri"/>
              </a:rPr>
              <a:t>It is difficult to pinpoint the brain regions causing the fluctuations, but the timing of the signals is very precise.</a:t>
            </a:r>
            <a:endParaRPr b="0" lang="en-US" sz="1600" spc="-1" strike="noStrike">
              <a:solidFill>
                <a:srgbClr val="000000"/>
              </a:solidFill>
              <a:latin typeface="Arial"/>
            </a:endParaRPr>
          </a:p>
          <a:p>
            <a:pPr marL="343080" indent="-343080" algn="just">
              <a:lnSpc>
                <a:spcPct val="100000"/>
              </a:lnSpc>
              <a:spcBef>
                <a:spcPts val="799"/>
              </a:spcBef>
              <a:buClr>
                <a:srgbClr val="000000"/>
              </a:buClr>
              <a:buFont typeface="OpenSymbol"/>
              <a:buAutoNum type="arabicPeriod"/>
            </a:pPr>
            <a:r>
              <a:rPr b="0" lang="en-US" sz="1600" spc="-1" strike="noStrike">
                <a:solidFill>
                  <a:srgbClr val="000000"/>
                </a:solidFill>
                <a:latin typeface="Calibri"/>
              </a:rPr>
              <a:t>Tasks can generate stereotyped evoked potentials that can be averaged to obtain an "event-related potential".</a:t>
            </a:r>
            <a:endParaRPr b="0" lang="en-US" sz="1600" spc="-1" strike="noStrike">
              <a:solidFill>
                <a:srgbClr val="000000"/>
              </a:solidFill>
              <a:latin typeface="Arial"/>
            </a:endParaRPr>
          </a:p>
          <a:p>
            <a:pPr marL="343080" indent="-343080" algn="just">
              <a:lnSpc>
                <a:spcPct val="100000"/>
              </a:lnSpc>
              <a:spcBef>
                <a:spcPts val="799"/>
              </a:spcBef>
              <a:buClr>
                <a:srgbClr val="000000"/>
              </a:buClr>
              <a:buFont typeface="OpenSymbol"/>
              <a:buAutoNum type="arabicPeriod"/>
            </a:pPr>
            <a:r>
              <a:rPr b="0" lang="en-US" sz="1600" spc="-1" strike="noStrike">
                <a:solidFill>
                  <a:srgbClr val="000000"/>
                </a:solidFill>
                <a:latin typeface="Calibri"/>
              </a:rPr>
              <a:t>EEG provides a powerful tool for investigating the dynamics of neural activity in the brain, and is widely used in both research and clinical settings</a:t>
            </a:r>
            <a:endParaRPr b="0" lang="en-US" sz="1600" spc="-1" strike="noStrike">
              <a:solidFill>
                <a:srgbClr val="000000"/>
              </a:solidFill>
              <a:latin typeface="Arial"/>
            </a:endParaRPr>
          </a:p>
        </p:txBody>
      </p:sp>
      <p:sp>
        <p:nvSpPr>
          <p:cNvPr id="224" name="TextBox 2"/>
          <p:cNvSpPr/>
          <p:nvPr/>
        </p:nvSpPr>
        <p:spPr>
          <a:xfrm>
            <a:off x="2510280" y="539280"/>
            <a:ext cx="4029840" cy="821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2400" spc="-1" strike="noStrike">
                <a:solidFill>
                  <a:srgbClr val="000000"/>
                </a:solidFill>
                <a:latin typeface="Calibri"/>
              </a:rPr>
              <a:t>Electroencephalography (EEG)</a:t>
            </a:r>
            <a:endParaRPr b="0" lang="en-US" sz="2400" spc="-1" strike="noStrike">
              <a:solidFill>
                <a:srgbClr val="000000"/>
              </a:solidFill>
              <a:latin typeface="Arial"/>
            </a:endParaRPr>
          </a:p>
        </p:txBody>
      </p:sp>
      <p:pic>
        <p:nvPicPr>
          <p:cNvPr id="225" name="Picture 1" descr=""/>
          <p:cNvPicPr/>
          <p:nvPr/>
        </p:nvPicPr>
        <p:blipFill>
          <a:blip r:embed="rId1"/>
          <a:stretch/>
        </p:blipFill>
        <p:spPr>
          <a:xfrm>
            <a:off x="164520" y="1198440"/>
            <a:ext cx="1933560" cy="2012760"/>
          </a:xfrm>
          <a:prstGeom prst="rect">
            <a:avLst/>
          </a:prstGeom>
          <a:ln w="0">
            <a:noFill/>
          </a:ln>
        </p:spPr>
      </p:pic>
      <p:pic>
        <p:nvPicPr>
          <p:cNvPr id="226" name="Picture 3" descr=""/>
          <p:cNvPicPr/>
          <p:nvPr/>
        </p:nvPicPr>
        <p:blipFill>
          <a:blip r:embed="rId2"/>
          <a:stretch/>
        </p:blipFill>
        <p:spPr>
          <a:xfrm>
            <a:off x="2208600" y="1198440"/>
            <a:ext cx="3506040" cy="2053800"/>
          </a:xfrm>
          <a:prstGeom prst="rect">
            <a:avLst/>
          </a:prstGeom>
          <a:ln w="0">
            <a:noFill/>
          </a:ln>
        </p:spPr>
      </p:pic>
      <p:pic>
        <p:nvPicPr>
          <p:cNvPr id="227" name="Picture 4" descr=""/>
          <p:cNvPicPr/>
          <p:nvPr/>
        </p:nvPicPr>
        <p:blipFill>
          <a:blip r:embed="rId3"/>
          <a:stretch/>
        </p:blipFill>
        <p:spPr>
          <a:xfrm>
            <a:off x="5933880" y="1198440"/>
            <a:ext cx="2472840" cy="2042280"/>
          </a:xfrm>
          <a:prstGeom prst="rect">
            <a:avLst/>
          </a:prstGeom>
          <a:ln w="0">
            <a:noFill/>
          </a:ln>
        </p:spPr>
      </p:pic>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8" name="TextBox 2"/>
          <p:cNvSpPr/>
          <p:nvPr/>
        </p:nvSpPr>
        <p:spPr>
          <a:xfrm>
            <a:off x="2510280" y="539280"/>
            <a:ext cx="4029840" cy="821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2400" spc="-1" strike="noStrike">
                <a:solidFill>
                  <a:srgbClr val="000000"/>
                </a:solidFill>
                <a:latin typeface="Calibri"/>
              </a:rPr>
              <a:t>From EEG time series to ERP</a:t>
            </a:r>
            <a:endParaRPr b="0" lang="en-US" sz="2400" spc="-1" strike="noStrike">
              <a:solidFill>
                <a:srgbClr val="000000"/>
              </a:solidFill>
              <a:latin typeface="Arial"/>
            </a:endParaRPr>
          </a:p>
        </p:txBody>
      </p:sp>
      <p:pic>
        <p:nvPicPr>
          <p:cNvPr id="229" name="Picture 6" descr=""/>
          <p:cNvPicPr/>
          <p:nvPr/>
        </p:nvPicPr>
        <p:blipFill>
          <a:blip r:embed="rId1"/>
          <a:stretch/>
        </p:blipFill>
        <p:spPr>
          <a:xfrm>
            <a:off x="582840" y="3429000"/>
            <a:ext cx="7107120" cy="2889360"/>
          </a:xfrm>
          <a:prstGeom prst="rect">
            <a:avLst/>
          </a:prstGeom>
          <a:ln w="0">
            <a:noFill/>
          </a:ln>
        </p:spPr>
      </p:pic>
      <p:sp>
        <p:nvSpPr>
          <p:cNvPr id="230" name="TextBox 12"/>
          <p:cNvSpPr/>
          <p:nvPr/>
        </p:nvSpPr>
        <p:spPr>
          <a:xfrm>
            <a:off x="582840" y="1501560"/>
            <a:ext cx="7987320" cy="1690200"/>
          </a:xfrm>
          <a:prstGeom prst="rect">
            <a:avLst/>
          </a:prstGeom>
          <a:noFill/>
          <a:ln w="0">
            <a:noFill/>
          </a:ln>
        </p:spPr>
        <p:style>
          <a:lnRef idx="0"/>
          <a:fillRef idx="0"/>
          <a:effectRef idx="0"/>
          <a:fontRef idx="minor"/>
        </p:style>
        <p:txBody>
          <a:bodyPr lIns="90000" rIns="90000" tIns="45000" bIns="45000" anchor="t">
            <a:spAutoFit/>
          </a:bodyPr>
          <a:p>
            <a:pPr algn="just">
              <a:lnSpc>
                <a:spcPct val="100000"/>
              </a:lnSpc>
              <a:spcBef>
                <a:spcPts val="901"/>
              </a:spcBef>
            </a:pPr>
            <a:r>
              <a:rPr b="0" lang="en-US" sz="1800" spc="-1" strike="noStrike">
                <a:solidFill>
                  <a:srgbClr val="000000"/>
                </a:solidFill>
                <a:latin typeface="Calibri"/>
              </a:rPr>
              <a:t>An Evoked-Response-Potential analysis quantifies electrical brain responses to events/ stimuli based on time-locked EEG portions.  </a:t>
            </a:r>
            <a:endParaRPr b="0" lang="en-US" sz="1800" spc="-1" strike="noStrike">
              <a:solidFill>
                <a:srgbClr val="000000"/>
              </a:solidFill>
              <a:latin typeface="Arial"/>
            </a:endParaRPr>
          </a:p>
          <a:p>
            <a:pPr algn="just">
              <a:lnSpc>
                <a:spcPct val="100000"/>
              </a:lnSpc>
              <a:spcBef>
                <a:spcPts val="901"/>
              </a:spcBef>
            </a:pPr>
            <a:r>
              <a:rPr b="0" lang="en-US" sz="1800" spc="-1" strike="noStrike">
                <a:solidFill>
                  <a:srgbClr val="000000"/>
                </a:solidFill>
                <a:latin typeface="Calibri"/>
              </a:rPr>
              <a:t>Presents an analysis of time-locked brain activity at resolution of ms. </a:t>
            </a:r>
            <a:endParaRPr b="0" lang="en-US" sz="1800" spc="-1" strike="noStrike">
              <a:solidFill>
                <a:srgbClr val="000000"/>
              </a:solidFill>
              <a:latin typeface="Arial"/>
            </a:endParaRPr>
          </a:p>
          <a:p>
            <a:pPr algn="just">
              <a:lnSpc>
                <a:spcPct val="100000"/>
              </a:lnSpc>
              <a:spcBef>
                <a:spcPts val="901"/>
              </a:spcBef>
            </a:pPr>
            <a:r>
              <a:rPr b="0" lang="en-US" sz="1800" spc="-1" strike="noStrike">
                <a:solidFill>
                  <a:srgbClr val="000000"/>
                </a:solidFill>
                <a:latin typeface="Calibri"/>
              </a:rPr>
              <a:t>Can be used as the basis for more sophisticated analysis such as source localization. </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1" name="TextBox 2"/>
          <p:cNvSpPr/>
          <p:nvPr/>
        </p:nvSpPr>
        <p:spPr>
          <a:xfrm>
            <a:off x="2510280" y="539280"/>
            <a:ext cx="4029840" cy="821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2400" spc="-1" strike="noStrike">
                <a:solidFill>
                  <a:srgbClr val="000000"/>
                </a:solidFill>
                <a:latin typeface="Calibri"/>
              </a:rPr>
              <a:t>From EEG time series to ERP</a:t>
            </a:r>
            <a:endParaRPr b="0" lang="en-US" sz="2400" spc="-1" strike="noStrike">
              <a:solidFill>
                <a:srgbClr val="000000"/>
              </a:solidFill>
              <a:latin typeface="Arial"/>
            </a:endParaRPr>
          </a:p>
        </p:txBody>
      </p:sp>
      <p:pic>
        <p:nvPicPr>
          <p:cNvPr id="232" name="Picture 3" descr=""/>
          <p:cNvPicPr/>
          <p:nvPr/>
        </p:nvPicPr>
        <p:blipFill>
          <a:blip r:embed="rId1"/>
          <a:stretch/>
        </p:blipFill>
        <p:spPr>
          <a:xfrm>
            <a:off x="815760" y="1437120"/>
            <a:ext cx="7512120" cy="4881240"/>
          </a:xfrm>
          <a:prstGeom prst="rect">
            <a:avLst/>
          </a:prstGeom>
          <a:ln w="0">
            <a:noFill/>
          </a:ln>
        </p:spPr>
      </p:pic>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useBgFill="1">
        <p:nvSpPr>
          <p:cNvPr id="233" name="Rectangle 10"/>
          <p:cNvSpPr/>
          <p:nvPr/>
        </p:nvSpPr>
        <p:spPr>
          <a:xfrm>
            <a:off x="0" y="0"/>
            <a:ext cx="9141480" cy="6857640"/>
          </a:xfrm>
          <a:prstGeom prst="rect">
            <a:avLst/>
          </a:prstGeom>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1800" spc="-1" strike="noStrike">
              <a:solidFill>
                <a:schemeClr val="lt1"/>
              </a:solidFill>
              <a:latin typeface="Calibri"/>
            </a:endParaRPr>
          </a:p>
        </p:txBody>
      </p:sp>
      <p:sp>
        <p:nvSpPr>
          <p:cNvPr id="234" name="TextBox 2"/>
          <p:cNvSpPr/>
          <p:nvPr/>
        </p:nvSpPr>
        <p:spPr>
          <a:xfrm>
            <a:off x="429480" y="238680"/>
            <a:ext cx="8263440" cy="1433880"/>
          </a:xfrm>
          <a:prstGeom prst="rect">
            <a:avLst/>
          </a:prstGeom>
          <a:noFill/>
          <a:ln w="0">
            <a:noFill/>
          </a:ln>
        </p:spPr>
        <p:style>
          <a:lnRef idx="0"/>
          <a:fillRef idx="0"/>
          <a:effectRef idx="0"/>
          <a:fontRef idx="minor"/>
        </p:style>
        <p:txBody>
          <a:bodyPr anchor="b">
            <a:normAutofit/>
          </a:bodyPr>
          <a:p>
            <a:pPr>
              <a:lnSpc>
                <a:spcPct val="90000"/>
              </a:lnSpc>
              <a:spcAft>
                <a:spcPts val="601"/>
              </a:spcAft>
            </a:pPr>
            <a:r>
              <a:rPr b="0" lang="en-US" sz="4700" spc="-1" strike="noStrike">
                <a:solidFill>
                  <a:srgbClr val="000000"/>
                </a:solidFill>
                <a:latin typeface="Calibri Light"/>
              </a:rPr>
              <a:t>‘</a:t>
            </a:r>
            <a:r>
              <a:rPr b="0" lang="en-US" sz="4700" spc="-1" strike="noStrike">
                <a:solidFill>
                  <a:srgbClr val="000000"/>
                </a:solidFill>
                <a:latin typeface="Calibri Light"/>
              </a:rPr>
              <a:t>Signal’ in brain low. Noise high.</a:t>
            </a:r>
            <a:endParaRPr b="0" lang="en-US" sz="4700" spc="-1" strike="noStrike">
              <a:solidFill>
                <a:srgbClr val="000000"/>
              </a:solidFill>
              <a:latin typeface="Arial"/>
            </a:endParaRPr>
          </a:p>
        </p:txBody>
      </p:sp>
      <p:sp>
        <p:nvSpPr>
          <p:cNvPr id="235" name="sketchy line"/>
          <p:cNvSpPr/>
          <p:nvPr/>
        </p:nvSpPr>
        <p:spPr>
          <a:xfrm>
            <a:off x="429480" y="1681560"/>
            <a:ext cx="8229240" cy="18000"/>
          </a:xfrm>
          <a:custGeom>
            <a:avLst/>
            <a:gdLst>
              <a:gd name="textAreaLeft" fmla="*/ 0 w 8229240"/>
              <a:gd name="textAreaRight" fmla="*/ 8229600 w 8229240"/>
              <a:gd name="textAreaTop" fmla="*/ 0 h 18000"/>
              <a:gd name="textAreaBottom" fmla="*/ 18360 h 18000"/>
            </a:gdLst>
            <a:ahLst/>
            <a:rect l="textAreaLeft" t="textAreaTop" r="textAreaRight" b="textAreaBottom"/>
            <a:pathLst>
              <a:path fill="none" w="8229600" h="18288">
                <a:moveTo>
                  <a:pt x="0" y="0"/>
                </a:moveTo>
                <a:cubicBezTo>
                  <a:pt x="215278" y="6969"/>
                  <a:pt x="340572" y="21894"/>
                  <a:pt x="521208" y="0"/>
                </a:cubicBezTo>
                <a:cubicBezTo>
                  <a:pt x="745939" y="29643"/>
                  <a:pt x="1127486" y="-40512"/>
                  <a:pt x="1371600" y="0"/>
                </a:cubicBezTo>
                <a:cubicBezTo>
                  <a:pt x="1567490" y="28416"/>
                  <a:pt x="1945702" y="13075"/>
                  <a:pt x="2221992" y="0"/>
                </a:cubicBezTo>
                <a:cubicBezTo>
                  <a:pt x="2446218" y="-17340"/>
                  <a:pt x="2853686" y="-7924"/>
                  <a:pt x="3072384" y="0"/>
                </a:cubicBezTo>
                <a:cubicBezTo>
                  <a:pt x="3286960" y="20656"/>
                  <a:pt x="3324417" y="20174"/>
                  <a:pt x="3511296" y="0"/>
                </a:cubicBezTo>
                <a:cubicBezTo>
                  <a:pt x="3710690" y="-39182"/>
                  <a:pt x="3945457" y="-64074"/>
                  <a:pt x="4114800" y="0"/>
                </a:cubicBezTo>
                <a:cubicBezTo>
                  <a:pt x="4336079" y="28138"/>
                  <a:pt x="4420759" y="12117"/>
                  <a:pt x="4553712" y="0"/>
                </a:cubicBezTo>
                <a:cubicBezTo>
                  <a:pt x="4688252" y="-2224"/>
                  <a:pt x="5047430" y="19664"/>
                  <a:pt x="5239512" y="0"/>
                </a:cubicBezTo>
                <a:cubicBezTo>
                  <a:pt x="5424392" y="-49610"/>
                  <a:pt x="5708717" y="13540"/>
                  <a:pt x="5843016" y="0"/>
                </a:cubicBezTo>
                <a:cubicBezTo>
                  <a:pt x="6005788" y="32949"/>
                  <a:pt x="6198255" y="37080"/>
                  <a:pt x="6611112" y="0"/>
                </a:cubicBezTo>
                <a:cubicBezTo>
                  <a:pt x="6954152" y="635"/>
                  <a:pt x="7244390" y="18057"/>
                  <a:pt x="7461504" y="0"/>
                </a:cubicBezTo>
                <a:cubicBezTo>
                  <a:pt x="7693790" y="9882"/>
                  <a:pt x="7984486" y="17646"/>
                  <a:pt x="8229600" y="0"/>
                </a:cubicBezTo>
                <a:cubicBezTo>
                  <a:pt x="8228428" y="6016"/>
                  <a:pt x="8229853" y="9684"/>
                  <a:pt x="8229600" y="18288"/>
                </a:cubicBezTo>
                <a:cubicBezTo>
                  <a:pt x="7945777" y="19945"/>
                  <a:pt x="7812308" y="-8511"/>
                  <a:pt x="7461504" y="18288"/>
                </a:cubicBezTo>
                <a:cubicBezTo>
                  <a:pt x="7129391" y="53185"/>
                  <a:pt x="7087333" y="41906"/>
                  <a:pt x="6940296" y="18288"/>
                </a:cubicBezTo>
                <a:cubicBezTo>
                  <a:pt x="6810862" y="-23020"/>
                  <a:pt x="6701312" y="19361"/>
                  <a:pt x="6419088" y="18288"/>
                </a:cubicBezTo>
                <a:cubicBezTo>
                  <a:pt x="6152777" y="18855"/>
                  <a:pt x="5868611" y="48802"/>
                  <a:pt x="5650992" y="18288"/>
                </a:cubicBezTo>
                <a:cubicBezTo>
                  <a:pt x="5439747" y="15250"/>
                  <a:pt x="5334901" y="-1044"/>
                  <a:pt x="5129784" y="18288"/>
                </a:cubicBezTo>
                <a:cubicBezTo>
                  <a:pt x="4955906" y="40458"/>
                  <a:pt x="4793216" y="33888"/>
                  <a:pt x="4690872" y="18288"/>
                </a:cubicBezTo>
                <a:cubicBezTo>
                  <a:pt x="4552374" y="31087"/>
                  <a:pt x="4318742" y="6248"/>
                  <a:pt x="4087368" y="18288"/>
                </a:cubicBezTo>
                <a:cubicBezTo>
                  <a:pt x="3849418" y="32625"/>
                  <a:pt x="3751577" y="29688"/>
                  <a:pt x="3401568" y="18288"/>
                </a:cubicBezTo>
                <a:cubicBezTo>
                  <a:pt x="3067953" y="20409"/>
                  <a:pt x="3012425" y="26879"/>
                  <a:pt x="2798064" y="18288"/>
                </a:cubicBezTo>
                <a:cubicBezTo>
                  <a:pt x="2565154" y="16520"/>
                  <a:pt x="2426719" y="-31794"/>
                  <a:pt x="2276856" y="18288"/>
                </a:cubicBezTo>
                <a:cubicBezTo>
                  <a:pt x="2090980" y="4382"/>
                  <a:pt x="1702030" y="-8180"/>
                  <a:pt x="1426464" y="18288"/>
                </a:cubicBezTo>
                <a:cubicBezTo>
                  <a:pt x="1104481" y="69643"/>
                  <a:pt x="985013" y="-7690"/>
                  <a:pt x="740664" y="18288"/>
                </a:cubicBezTo>
                <a:cubicBezTo>
                  <a:pt x="507391" y="41643"/>
                  <a:pt x="191740" y="-11654"/>
                  <a:pt x="0" y="18288"/>
                </a:cubicBezTo>
                <a:cubicBezTo>
                  <a:pt x="714" y="9707"/>
                  <a:pt x="1025" y="3120"/>
                  <a:pt x="0" y="0"/>
                </a:cubicBezTo>
                <a:close/>
              </a:path>
              <a:path stroke="0" w="8229600" h="18288">
                <a:moveTo>
                  <a:pt x="0" y="0"/>
                </a:moveTo>
                <a:cubicBezTo>
                  <a:pt x="270709" y="-27213"/>
                  <a:pt x="397128" y="23656"/>
                  <a:pt x="521208" y="0"/>
                </a:cubicBezTo>
                <a:cubicBezTo>
                  <a:pt x="631319" y="-5947"/>
                  <a:pt x="842157" y="28261"/>
                  <a:pt x="960120" y="0"/>
                </a:cubicBezTo>
                <a:cubicBezTo>
                  <a:pt x="1077930" y="6549"/>
                  <a:pt x="1318669" y="-15893"/>
                  <a:pt x="1481328" y="0"/>
                </a:cubicBezTo>
                <a:cubicBezTo>
                  <a:pt x="1659104" y="-21090"/>
                  <a:pt x="1870243" y="69945"/>
                  <a:pt x="2167128" y="0"/>
                </a:cubicBezTo>
                <a:cubicBezTo>
                  <a:pt x="2460684" y="-5519"/>
                  <a:pt x="2753885" y="-62993"/>
                  <a:pt x="2935224" y="0"/>
                </a:cubicBezTo>
                <a:cubicBezTo>
                  <a:pt x="3115119" y="56580"/>
                  <a:pt x="3535280" y="40687"/>
                  <a:pt x="3785616" y="0"/>
                </a:cubicBezTo>
                <a:cubicBezTo>
                  <a:pt x="4057881" y="25645"/>
                  <a:pt x="4308335" y="-2666"/>
                  <a:pt x="4636008" y="0"/>
                </a:cubicBezTo>
                <a:cubicBezTo>
                  <a:pt x="4987152" y="19805"/>
                  <a:pt x="5025979" y="14149"/>
                  <a:pt x="5239512" y="0"/>
                </a:cubicBezTo>
                <a:cubicBezTo>
                  <a:pt x="5437586" y="211"/>
                  <a:pt x="5752721" y="5618"/>
                  <a:pt x="6007608" y="0"/>
                </a:cubicBezTo>
                <a:cubicBezTo>
                  <a:pt x="6280137" y="-5132"/>
                  <a:pt x="6386079" y="-21510"/>
                  <a:pt x="6693408" y="0"/>
                </a:cubicBezTo>
                <a:cubicBezTo>
                  <a:pt x="6986580" y="4991"/>
                  <a:pt x="7015252" y="-18088"/>
                  <a:pt x="7296912" y="0"/>
                </a:cubicBezTo>
                <a:cubicBezTo>
                  <a:pt x="7569796" y="10390"/>
                  <a:pt x="7895472" y="71473"/>
                  <a:pt x="8229600" y="0"/>
                </a:cubicBezTo>
                <a:cubicBezTo>
                  <a:pt x="8230227" y="7450"/>
                  <a:pt x="8228885" y="11999"/>
                  <a:pt x="8229600" y="18288"/>
                </a:cubicBezTo>
                <a:cubicBezTo>
                  <a:pt x="8094333" y="-5252"/>
                  <a:pt x="7850928" y="37448"/>
                  <a:pt x="7626096" y="18288"/>
                </a:cubicBezTo>
                <a:cubicBezTo>
                  <a:pt x="7448378" y="-569"/>
                  <a:pt x="7315174" y="-1844"/>
                  <a:pt x="7022592" y="18288"/>
                </a:cubicBezTo>
                <a:cubicBezTo>
                  <a:pt x="6686163" y="50499"/>
                  <a:pt x="6352629" y="23510"/>
                  <a:pt x="6172200" y="18288"/>
                </a:cubicBezTo>
                <a:cubicBezTo>
                  <a:pt x="6015590" y="42345"/>
                  <a:pt x="5770309" y="21278"/>
                  <a:pt x="5650992" y="18288"/>
                </a:cubicBezTo>
                <a:cubicBezTo>
                  <a:pt x="5483975" y="12092"/>
                  <a:pt x="5165324" y="68948"/>
                  <a:pt x="4882896" y="18288"/>
                </a:cubicBezTo>
                <a:cubicBezTo>
                  <a:pt x="4568934" y="7053"/>
                  <a:pt x="4556334" y="27676"/>
                  <a:pt x="4443984" y="18288"/>
                </a:cubicBezTo>
                <a:cubicBezTo>
                  <a:pt x="4320775" y="10576"/>
                  <a:pt x="4034988" y="-3490"/>
                  <a:pt x="3758184" y="18288"/>
                </a:cubicBezTo>
                <a:cubicBezTo>
                  <a:pt x="3445155" y="-998"/>
                  <a:pt x="3367892" y="13824"/>
                  <a:pt x="3236976" y="18288"/>
                </a:cubicBezTo>
                <a:cubicBezTo>
                  <a:pt x="3093796" y="26408"/>
                  <a:pt x="2635824" y="24132"/>
                  <a:pt x="2386584" y="18288"/>
                </a:cubicBezTo>
                <a:cubicBezTo>
                  <a:pt x="2139815" y="-3297"/>
                  <a:pt x="2105958" y="25945"/>
                  <a:pt x="1947672" y="18288"/>
                </a:cubicBezTo>
                <a:cubicBezTo>
                  <a:pt x="1801011" y="-19911"/>
                  <a:pt x="1533636" y="14646"/>
                  <a:pt x="1261872" y="18288"/>
                </a:cubicBezTo>
                <a:cubicBezTo>
                  <a:pt x="989528" y="32227"/>
                  <a:pt x="1025848" y="14685"/>
                  <a:pt x="822960" y="18288"/>
                </a:cubicBezTo>
                <a:cubicBezTo>
                  <a:pt x="653456" y="20956"/>
                  <a:pt x="304027" y="8001"/>
                  <a:pt x="0" y="18288"/>
                </a:cubicBezTo>
                <a:cubicBezTo>
                  <a:pt x="-27" y="11611"/>
                  <a:pt x="-1713" y="5475"/>
                  <a:pt x="0" y="0"/>
                </a:cubicBezTo>
                <a:close/>
              </a:path>
              <a:path fill="none" stroke="0" w="8229600" h="18288">
                <a:moveTo>
                  <a:pt x="0" y="0"/>
                </a:moveTo>
                <a:cubicBezTo>
                  <a:pt x="205130" y="6064"/>
                  <a:pt x="324007" y="6684"/>
                  <a:pt x="521208" y="0"/>
                </a:cubicBezTo>
                <a:cubicBezTo>
                  <a:pt x="695888" y="-14632"/>
                  <a:pt x="1101879" y="6017"/>
                  <a:pt x="1371600" y="0"/>
                </a:cubicBezTo>
                <a:cubicBezTo>
                  <a:pt x="1622968" y="4691"/>
                  <a:pt x="1936552" y="-7433"/>
                  <a:pt x="2221992" y="0"/>
                </a:cubicBezTo>
                <a:cubicBezTo>
                  <a:pt x="2498663" y="51226"/>
                  <a:pt x="2885875" y="-8757"/>
                  <a:pt x="3072384" y="0"/>
                </a:cubicBezTo>
                <a:cubicBezTo>
                  <a:pt x="3288944" y="24235"/>
                  <a:pt x="3331110" y="5443"/>
                  <a:pt x="3511296" y="0"/>
                </a:cubicBezTo>
                <a:cubicBezTo>
                  <a:pt x="3687973" y="-19690"/>
                  <a:pt x="3901025" y="-20092"/>
                  <a:pt x="4114800" y="0"/>
                </a:cubicBezTo>
                <a:cubicBezTo>
                  <a:pt x="4336102" y="32988"/>
                  <a:pt x="4416982" y="-5831"/>
                  <a:pt x="4553712" y="0"/>
                </a:cubicBezTo>
                <a:cubicBezTo>
                  <a:pt x="4674310" y="-5056"/>
                  <a:pt x="5080160" y="-12181"/>
                  <a:pt x="5239512" y="0"/>
                </a:cubicBezTo>
                <a:cubicBezTo>
                  <a:pt x="5419031" y="-38513"/>
                  <a:pt x="5691629" y="2226"/>
                  <a:pt x="5843016" y="0"/>
                </a:cubicBezTo>
                <a:cubicBezTo>
                  <a:pt x="5978317" y="-40553"/>
                  <a:pt x="6314754" y="9782"/>
                  <a:pt x="6611112" y="0"/>
                </a:cubicBezTo>
                <a:cubicBezTo>
                  <a:pt x="6973004" y="-17646"/>
                  <a:pt x="7175490" y="18489"/>
                  <a:pt x="7461504" y="0"/>
                </a:cubicBezTo>
                <a:cubicBezTo>
                  <a:pt x="7746737" y="-34159"/>
                  <a:pt x="7962178" y="39853"/>
                  <a:pt x="8229600" y="0"/>
                </a:cubicBezTo>
                <a:cubicBezTo>
                  <a:pt x="8228796" y="5852"/>
                  <a:pt x="8229698" y="10429"/>
                  <a:pt x="8229600" y="18288"/>
                </a:cubicBezTo>
                <a:cubicBezTo>
                  <a:pt x="7944174" y="-29104"/>
                  <a:pt x="7795646" y="-34405"/>
                  <a:pt x="7461504" y="18288"/>
                </a:cubicBezTo>
                <a:cubicBezTo>
                  <a:pt x="7129776" y="51087"/>
                  <a:pt x="7082769" y="31446"/>
                  <a:pt x="6940296" y="18288"/>
                </a:cubicBezTo>
                <a:cubicBezTo>
                  <a:pt x="6799665" y="-15875"/>
                  <a:pt x="6652769" y="31783"/>
                  <a:pt x="6419088" y="18288"/>
                </a:cubicBezTo>
                <a:cubicBezTo>
                  <a:pt x="6143970" y="52275"/>
                  <a:pt x="5863165" y="-16531"/>
                  <a:pt x="5650992" y="18288"/>
                </a:cubicBezTo>
                <a:cubicBezTo>
                  <a:pt x="5419172" y="40606"/>
                  <a:pt x="5309448" y="-405"/>
                  <a:pt x="5129784" y="18288"/>
                </a:cubicBezTo>
                <a:cubicBezTo>
                  <a:pt x="4947928" y="26023"/>
                  <a:pt x="4795021" y="5860"/>
                  <a:pt x="4690872" y="18288"/>
                </a:cubicBezTo>
                <a:cubicBezTo>
                  <a:pt x="4564358" y="-9579"/>
                  <a:pt x="4295485" y="-25280"/>
                  <a:pt x="4087368" y="18288"/>
                </a:cubicBezTo>
                <a:cubicBezTo>
                  <a:pt x="3871704" y="40406"/>
                  <a:pt x="3732927" y="-10898"/>
                  <a:pt x="3401568" y="18288"/>
                </a:cubicBezTo>
                <a:cubicBezTo>
                  <a:pt x="3075889" y="19660"/>
                  <a:pt x="3025898" y="44400"/>
                  <a:pt x="2798064" y="18288"/>
                </a:cubicBezTo>
                <a:cubicBezTo>
                  <a:pt x="2581856" y="-20869"/>
                  <a:pt x="2428311" y="-4900"/>
                  <a:pt x="2276856" y="18288"/>
                </a:cubicBezTo>
                <a:cubicBezTo>
                  <a:pt x="2098246" y="53283"/>
                  <a:pt x="1737531" y="55959"/>
                  <a:pt x="1426464" y="18288"/>
                </a:cubicBezTo>
                <a:cubicBezTo>
                  <a:pt x="1104708" y="26489"/>
                  <a:pt x="1006595" y="15928"/>
                  <a:pt x="740664" y="18288"/>
                </a:cubicBezTo>
                <a:cubicBezTo>
                  <a:pt x="480378" y="33084"/>
                  <a:pt x="202592" y="-12357"/>
                  <a:pt x="0" y="18288"/>
                </a:cubicBezTo>
                <a:cubicBezTo>
                  <a:pt x="888" y="9601"/>
                  <a:pt x="860" y="4150"/>
                  <a:pt x="0" y="0"/>
                </a:cubicBezTo>
                <a:close/>
              </a:path>
            </a:pathLst>
          </a:custGeom>
          <a:solidFill>
            <a:schemeClr val="accent2">
              <a:alpha val="75000"/>
            </a:schemeClr>
          </a:solidFill>
          <a:ln cap="rnd" w="44450">
            <a:solidFill>
              <a:srgbClr val="ed7d31">
                <a:alpha val="75000"/>
              </a:srgbClr>
            </a:solidFill>
            <a:round/>
          </a:ln>
        </p:spPr>
        <p:style>
          <a:lnRef idx="2">
            <a:schemeClr val="accent1">
              <a:shade val="50000"/>
            </a:schemeClr>
          </a:lnRef>
          <a:fillRef idx="1">
            <a:schemeClr val="accent1"/>
          </a:fillRef>
          <a:effectRef idx="0">
            <a:schemeClr val="accent1"/>
          </a:effectRef>
          <a:fontRef idx="minor"/>
        </p:style>
        <p:txBody>
          <a:bodyPr lIns="90000" rIns="90000" tIns="-26640" bIns="-26640" anchor="ctr">
            <a:noAutofit/>
          </a:bodyPr>
          <a:p>
            <a:pPr algn="ctr">
              <a:lnSpc>
                <a:spcPct val="100000"/>
              </a:lnSpc>
            </a:pPr>
            <a:endParaRPr b="0" lang="en-US" sz="1800" spc="-1" strike="noStrike">
              <a:solidFill>
                <a:schemeClr val="lt1"/>
              </a:solidFill>
              <a:latin typeface="Calibri"/>
            </a:endParaRPr>
          </a:p>
        </p:txBody>
      </p:sp>
      <p:sp>
        <p:nvSpPr>
          <p:cNvPr id="236" name="TextBox 5"/>
          <p:cNvSpPr/>
          <p:nvPr/>
        </p:nvSpPr>
        <p:spPr>
          <a:xfrm>
            <a:off x="429480" y="2071440"/>
            <a:ext cx="5034960" cy="4118760"/>
          </a:xfrm>
          <a:prstGeom prst="rect">
            <a:avLst/>
          </a:prstGeom>
          <a:noFill/>
          <a:ln w="0">
            <a:noFill/>
          </a:ln>
        </p:spPr>
        <p:style>
          <a:lnRef idx="0"/>
          <a:fillRef idx="0"/>
          <a:effectRef idx="0"/>
          <a:fontRef idx="minor"/>
        </p:style>
        <p:txBody>
          <a:bodyPr anchor="t">
            <a:normAutofit fontScale="93000"/>
          </a:bodyPr>
          <a:p>
            <a:pPr indent="-212400">
              <a:lnSpc>
                <a:spcPct val="90000"/>
              </a:lnSpc>
              <a:spcBef>
                <a:spcPts val="901"/>
              </a:spcBef>
              <a:buClr>
                <a:srgbClr val="000000"/>
              </a:buClr>
              <a:buFont typeface="Arial"/>
              <a:buChar char="•"/>
            </a:pPr>
            <a:r>
              <a:rPr b="0" lang="en-US" sz="1800" spc="-1" strike="noStrike">
                <a:solidFill>
                  <a:srgbClr val="000000"/>
                </a:solidFill>
                <a:latin typeface="Calibri"/>
              </a:rPr>
              <a:t>The impact of noise on computing ERPs scales down (or reduces) as a function of the square root of the number of observations (N). For example, for 381 observations, the noise reduction factor would be approximately 1:19.</a:t>
            </a:r>
            <a:endParaRPr b="0" lang="en-US" sz="1800" spc="-1" strike="noStrike">
              <a:solidFill>
                <a:srgbClr val="000000"/>
              </a:solidFill>
              <a:latin typeface="Arial"/>
            </a:endParaRPr>
          </a:p>
          <a:p>
            <a:pPr indent="-212400">
              <a:lnSpc>
                <a:spcPct val="90000"/>
              </a:lnSpc>
              <a:spcBef>
                <a:spcPts val="901"/>
              </a:spcBef>
              <a:buClr>
                <a:srgbClr val="000000"/>
              </a:buClr>
              <a:buFont typeface="Arial"/>
              <a:buChar char="•"/>
            </a:pPr>
            <a:r>
              <a:rPr b="0" lang="en-US" sz="1800" spc="-1" strike="noStrike">
                <a:solidFill>
                  <a:srgbClr val="000000"/>
                </a:solidFill>
                <a:latin typeface="Calibri"/>
              </a:rPr>
              <a:t>This noise reduction applies to each timepoint measured. </a:t>
            </a:r>
            <a:endParaRPr b="0" lang="en-US" sz="1800" spc="-1" strike="noStrike">
              <a:solidFill>
                <a:srgbClr val="000000"/>
              </a:solidFill>
              <a:latin typeface="Arial"/>
            </a:endParaRPr>
          </a:p>
          <a:p>
            <a:pPr indent="-212400">
              <a:lnSpc>
                <a:spcPct val="90000"/>
              </a:lnSpc>
              <a:spcBef>
                <a:spcPts val="901"/>
              </a:spcBef>
              <a:buClr>
                <a:srgbClr val="000000"/>
              </a:buClr>
              <a:buFont typeface="Arial"/>
              <a:buChar char="•"/>
            </a:pPr>
            <a:r>
              <a:rPr b="0" lang="en-US" sz="1800" spc="-1" strike="noStrike">
                <a:solidFill>
                  <a:srgbClr val="000000"/>
                </a:solidFill>
                <a:latin typeface="Calibri"/>
              </a:rPr>
              <a:t>For accurate results, many repetitions of each condition are needed.</a:t>
            </a:r>
            <a:endParaRPr b="0" lang="en-US" sz="1800" spc="-1" strike="noStrike">
              <a:solidFill>
                <a:srgbClr val="000000"/>
              </a:solidFill>
              <a:latin typeface="Arial"/>
            </a:endParaRPr>
          </a:p>
          <a:p>
            <a:pPr indent="-212400">
              <a:lnSpc>
                <a:spcPct val="90000"/>
              </a:lnSpc>
              <a:spcBef>
                <a:spcPts val="901"/>
              </a:spcBef>
              <a:buClr>
                <a:srgbClr val="000000"/>
              </a:buClr>
              <a:buFont typeface="Arial"/>
              <a:buChar char="•"/>
            </a:pPr>
            <a:r>
              <a:rPr b="0" lang="en-US" sz="1800" spc="-1" strike="noStrike">
                <a:solidFill>
                  <a:srgbClr val="000000"/>
                </a:solidFill>
                <a:latin typeface="Calibri"/>
              </a:rPr>
              <a:t>The need for many repetitions can be challenging and time-consuming, but it is necessary for obtaining reliable and statistically significant results.</a:t>
            </a:r>
            <a:endParaRPr b="0" lang="en-US" sz="1800" spc="-1" strike="noStrike">
              <a:solidFill>
                <a:srgbClr val="000000"/>
              </a:solidFill>
              <a:latin typeface="Arial"/>
            </a:endParaRPr>
          </a:p>
          <a:p>
            <a:pPr indent="-212400">
              <a:lnSpc>
                <a:spcPct val="90000"/>
              </a:lnSpc>
              <a:spcBef>
                <a:spcPts val="901"/>
              </a:spcBef>
              <a:buClr>
                <a:srgbClr val="000000"/>
              </a:buClr>
              <a:buFont typeface="Arial"/>
              <a:buChar char="•"/>
            </a:pPr>
            <a:r>
              <a:rPr b="0" lang="en-US" sz="1800" spc="-1" strike="noStrike">
                <a:solidFill>
                  <a:srgbClr val="000000"/>
                </a:solidFill>
                <a:latin typeface="Calibri"/>
              </a:rPr>
              <a:t>In addition to repetition, other techniques such as filtering and artifact rejection can also help reduce noise in EEG recordings.</a:t>
            </a:r>
            <a:endParaRPr b="0" lang="en-US" sz="1800" spc="-1" strike="noStrike">
              <a:solidFill>
                <a:srgbClr val="000000"/>
              </a:solidFill>
              <a:latin typeface="Arial"/>
            </a:endParaRPr>
          </a:p>
        </p:txBody>
      </p:sp>
      <p:pic>
        <p:nvPicPr>
          <p:cNvPr id="237" name="Picture 4" descr=""/>
          <p:cNvPicPr/>
          <p:nvPr/>
        </p:nvPicPr>
        <p:blipFill>
          <a:blip r:embed="rId1"/>
          <a:srcRect l="34978" t="0" r="24067" b="0"/>
          <a:stretch/>
        </p:blipFill>
        <p:spPr>
          <a:xfrm>
            <a:off x="5756760" y="2094120"/>
            <a:ext cx="2955600" cy="4096080"/>
          </a:xfrm>
          <a:prstGeom prst="rect">
            <a:avLst/>
          </a:prstGeom>
          <a:ln w="0">
            <a:noFill/>
          </a:ln>
        </p:spPr>
      </p:pic>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8" name="TextBox 2"/>
          <p:cNvSpPr/>
          <p:nvPr/>
        </p:nvSpPr>
        <p:spPr>
          <a:xfrm>
            <a:off x="1873800" y="539280"/>
            <a:ext cx="5396400" cy="821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2400" spc="-1" strike="noStrike">
                <a:solidFill>
                  <a:srgbClr val="000000"/>
                </a:solidFill>
                <a:latin typeface="Calibri"/>
              </a:rPr>
              <a:t>Repetitions: cancel noise, increase signal</a:t>
            </a:r>
            <a:endParaRPr b="0" lang="en-US" sz="2400" spc="-1" strike="noStrike">
              <a:solidFill>
                <a:srgbClr val="000000"/>
              </a:solidFill>
              <a:latin typeface="Arial"/>
            </a:endParaRPr>
          </a:p>
        </p:txBody>
      </p:sp>
      <p:pic>
        <p:nvPicPr>
          <p:cNvPr id="239" name="Picture 3" descr=""/>
          <p:cNvPicPr/>
          <p:nvPr/>
        </p:nvPicPr>
        <p:blipFill>
          <a:blip r:embed="rId1"/>
          <a:stretch/>
        </p:blipFill>
        <p:spPr>
          <a:xfrm>
            <a:off x="956160" y="1259640"/>
            <a:ext cx="7730280" cy="5226120"/>
          </a:xfrm>
          <a:prstGeom prst="rect">
            <a:avLst/>
          </a:prstGeom>
          <a:ln w="0">
            <a:noFill/>
          </a:ln>
        </p:spPr>
      </p:pic>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40" name="Rectangle 9"/>
          <p:cNvSpPr/>
          <p:nvPr/>
        </p:nvSpPr>
        <p:spPr>
          <a:xfrm>
            <a:off x="0" y="651600"/>
            <a:ext cx="9143640" cy="736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1800" spc="-1" strike="noStrike">
              <a:solidFill>
                <a:schemeClr val="lt1"/>
              </a:solidFill>
              <a:latin typeface="Calibri"/>
            </a:endParaRPr>
          </a:p>
        </p:txBody>
      </p:sp>
      <p:sp>
        <p:nvSpPr>
          <p:cNvPr id="241" name="TextBox 2"/>
          <p:cNvSpPr/>
          <p:nvPr/>
        </p:nvSpPr>
        <p:spPr>
          <a:xfrm>
            <a:off x="417240" y="643320"/>
            <a:ext cx="8407800" cy="744480"/>
          </a:xfrm>
          <a:prstGeom prst="rect">
            <a:avLst/>
          </a:prstGeom>
          <a:noFill/>
          <a:ln w="0">
            <a:noFill/>
          </a:ln>
        </p:spPr>
        <p:style>
          <a:lnRef idx="0"/>
          <a:fillRef idx="0"/>
          <a:effectRef idx="0"/>
          <a:fontRef idx="minor"/>
        </p:style>
        <p:txBody>
          <a:bodyPr anchor="ctr">
            <a:normAutofit/>
          </a:bodyPr>
          <a:p>
            <a:pPr algn="ctr">
              <a:lnSpc>
                <a:spcPct val="90000"/>
              </a:lnSpc>
              <a:spcAft>
                <a:spcPts val="601"/>
              </a:spcAft>
            </a:pPr>
            <a:r>
              <a:rPr b="0" lang="en-US" sz="2800" spc="-1" strike="noStrike">
                <a:solidFill>
                  <a:srgbClr val="ffffff"/>
                </a:solidFill>
                <a:latin typeface="Calibri Light"/>
              </a:rPr>
              <a:t>ERP in practice: surprising words. </a:t>
            </a:r>
            <a:endParaRPr b="0" lang="en-US" sz="2800" spc="-1" strike="noStrike">
              <a:solidFill>
                <a:srgbClr val="000000"/>
              </a:solidFill>
              <a:latin typeface="Arial"/>
            </a:endParaRPr>
          </a:p>
        </p:txBody>
      </p:sp>
      <p:pic>
        <p:nvPicPr>
          <p:cNvPr id="242" name="Picture 4" descr=""/>
          <p:cNvPicPr/>
          <p:nvPr/>
        </p:nvPicPr>
        <p:blipFill>
          <a:blip r:embed="rId1"/>
          <a:stretch/>
        </p:blipFill>
        <p:spPr>
          <a:xfrm>
            <a:off x="559080" y="1675080"/>
            <a:ext cx="8025480" cy="4393800"/>
          </a:xfrm>
          <a:prstGeom prst="rect">
            <a:avLst/>
          </a:prstGeom>
          <a:ln w="0">
            <a:noFill/>
          </a:ln>
        </p:spPr>
      </p:pic>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3" name="Text Box 4"/>
          <p:cNvSpPr/>
          <p:nvPr/>
        </p:nvSpPr>
        <p:spPr>
          <a:xfrm>
            <a:off x="333360" y="4590000"/>
            <a:ext cx="5781600" cy="1301400"/>
          </a:xfrm>
          <a:prstGeom prst="rect">
            <a:avLst/>
          </a:prstGeom>
          <a:noFill/>
          <a:ln w="0">
            <a:noFill/>
          </a:ln>
        </p:spPr>
        <p:style>
          <a:lnRef idx="0"/>
          <a:fillRef idx="0"/>
          <a:effectRef idx="0"/>
          <a:fontRef idx="minor"/>
        </p:style>
        <p:txBody>
          <a:bodyPr lIns="90000" rIns="90000" tIns="45000" bIns="45000" anchor="t">
            <a:spAutoFit/>
          </a:bodyPr>
          <a:p>
            <a:pPr marL="343080" indent="-343080" algn="just">
              <a:lnSpc>
                <a:spcPct val="100000"/>
              </a:lnSpc>
              <a:spcBef>
                <a:spcPts val="901"/>
              </a:spcBef>
              <a:buClr>
                <a:srgbClr val="ffffff"/>
              </a:buClr>
              <a:buFont typeface="OpenSymbol"/>
              <a:buAutoNum type="arabicPeriod"/>
            </a:pPr>
            <a:r>
              <a:rPr b="0" lang="en-US" sz="1800" spc="-1" strike="noStrike">
                <a:solidFill>
                  <a:srgbClr val="ffffff"/>
                </a:solidFill>
                <a:latin typeface="Calibri"/>
              </a:rPr>
              <a:t>EEG also contains important information in form of frequency characteristics (cycling rate)</a:t>
            </a:r>
            <a:endParaRPr b="0" lang="en-US" sz="1800" spc="-1" strike="noStrike">
              <a:solidFill>
                <a:srgbClr val="000000"/>
              </a:solidFill>
              <a:latin typeface="Arial"/>
            </a:endParaRPr>
          </a:p>
          <a:p>
            <a:pPr marL="343080" indent="-343080" algn="just">
              <a:lnSpc>
                <a:spcPct val="100000"/>
              </a:lnSpc>
              <a:spcBef>
                <a:spcPts val="901"/>
              </a:spcBef>
              <a:buClr>
                <a:srgbClr val="ffffff"/>
              </a:buClr>
              <a:buFont typeface="OpenSymbol"/>
              <a:buAutoNum type="arabicPeriod"/>
            </a:pPr>
            <a:r>
              <a:rPr b="0" lang="en-US" sz="1800" spc="-1" strike="noStrike">
                <a:solidFill>
                  <a:srgbClr val="ffffff"/>
                </a:solidFill>
                <a:latin typeface="Calibri"/>
              </a:rPr>
              <a:t>Differentiates sleep stages from awake, and drowsy from alert. </a:t>
            </a:r>
            <a:endParaRPr b="0" lang="en-US" sz="1800" spc="-1" strike="noStrike">
              <a:solidFill>
                <a:srgbClr val="000000"/>
              </a:solidFill>
              <a:latin typeface="Arial"/>
            </a:endParaRPr>
          </a:p>
        </p:txBody>
      </p:sp>
      <p:sp>
        <p:nvSpPr>
          <p:cNvPr id="244" name="TextBox 2"/>
          <p:cNvSpPr/>
          <p:nvPr/>
        </p:nvSpPr>
        <p:spPr>
          <a:xfrm>
            <a:off x="1685160" y="539280"/>
            <a:ext cx="5769360" cy="4554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2400" spc="-1" strike="noStrike">
                <a:solidFill>
                  <a:srgbClr val="000000"/>
                </a:solidFill>
                <a:latin typeface="Calibri"/>
              </a:rPr>
              <a:t>Electroencephalography (EEG)</a:t>
            </a:r>
            <a:endParaRPr b="0" lang="en-US" sz="2400" spc="-1" strike="noStrike">
              <a:solidFill>
                <a:srgbClr val="000000"/>
              </a:solidFill>
              <a:latin typeface="Arial"/>
            </a:endParaRPr>
          </a:p>
        </p:txBody>
      </p:sp>
      <p:grpSp>
        <p:nvGrpSpPr>
          <p:cNvPr id="245" name="Group 1"/>
          <p:cNvGrpSpPr/>
          <p:nvPr/>
        </p:nvGrpSpPr>
        <p:grpSpPr>
          <a:xfrm>
            <a:off x="333360" y="1195200"/>
            <a:ext cx="8248320" cy="3214800"/>
            <a:chOff x="333360" y="1195200"/>
            <a:chExt cx="8248320" cy="3214800"/>
          </a:xfrm>
        </p:grpSpPr>
        <p:pic>
          <p:nvPicPr>
            <p:cNvPr id="246" name="Picture 5" descr=""/>
            <p:cNvPicPr/>
            <p:nvPr/>
          </p:nvPicPr>
          <p:blipFill>
            <a:blip r:embed="rId1"/>
            <a:stretch/>
          </p:blipFill>
          <p:spPr>
            <a:xfrm>
              <a:off x="333360" y="1195200"/>
              <a:ext cx="3760560" cy="3214800"/>
            </a:xfrm>
            <a:prstGeom prst="rect">
              <a:avLst/>
            </a:prstGeom>
            <a:ln w="0">
              <a:noFill/>
            </a:ln>
          </p:spPr>
        </p:pic>
        <p:pic>
          <p:nvPicPr>
            <p:cNvPr id="247" name="Picture 6" descr=""/>
            <p:cNvPicPr/>
            <p:nvPr/>
          </p:nvPicPr>
          <p:blipFill>
            <a:blip r:embed="rId2"/>
            <a:stretch/>
          </p:blipFill>
          <p:spPr>
            <a:xfrm>
              <a:off x="4775040" y="1195200"/>
              <a:ext cx="3806640" cy="3206160"/>
            </a:xfrm>
            <a:prstGeom prst="rect">
              <a:avLst/>
            </a:prstGeom>
            <a:ln w="0">
              <a:noFill/>
            </a:ln>
          </p:spPr>
        </p:pic>
      </p:grpSp>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8" name="Text Box 4"/>
          <p:cNvSpPr/>
          <p:nvPr/>
        </p:nvSpPr>
        <p:spPr>
          <a:xfrm>
            <a:off x="291960" y="3675600"/>
            <a:ext cx="5781600" cy="2513160"/>
          </a:xfrm>
          <a:prstGeom prst="rect">
            <a:avLst/>
          </a:prstGeom>
          <a:noFill/>
          <a:ln w="0">
            <a:noFill/>
          </a:ln>
        </p:spPr>
        <p:style>
          <a:lnRef idx="0"/>
          <a:fillRef idx="0"/>
          <a:effectRef idx="0"/>
          <a:fontRef idx="minor"/>
        </p:style>
        <p:txBody>
          <a:bodyPr lIns="90000" rIns="90000" tIns="45000" bIns="45000" anchor="t">
            <a:spAutoFit/>
          </a:bodyPr>
          <a:p>
            <a:pPr marL="343080" indent="-343080" algn="just">
              <a:lnSpc>
                <a:spcPct val="100000"/>
              </a:lnSpc>
              <a:spcBef>
                <a:spcPts val="901"/>
              </a:spcBef>
              <a:buClr>
                <a:srgbClr val="000000"/>
              </a:buClr>
              <a:buFont typeface="OpenSymbol"/>
              <a:buAutoNum type="arabicPeriod"/>
            </a:pPr>
            <a:r>
              <a:rPr b="0" lang="en-US" sz="1800" spc="-1" strike="noStrike">
                <a:solidFill>
                  <a:srgbClr val="000000"/>
                </a:solidFill>
                <a:latin typeface="Calibri"/>
              </a:rPr>
              <a:t>EEG also contains important information in form of frequency characteristics (cycling rate)</a:t>
            </a:r>
            <a:endParaRPr b="0" lang="en-US" sz="1800" spc="-1" strike="noStrike">
              <a:solidFill>
                <a:srgbClr val="000000"/>
              </a:solidFill>
              <a:latin typeface="Arial"/>
            </a:endParaRPr>
          </a:p>
          <a:p>
            <a:pPr marL="343080" indent="-343080" algn="just">
              <a:lnSpc>
                <a:spcPct val="100000"/>
              </a:lnSpc>
              <a:spcBef>
                <a:spcPts val="901"/>
              </a:spcBef>
              <a:buClr>
                <a:srgbClr val="000000"/>
              </a:buClr>
              <a:buFont typeface="OpenSymbol"/>
              <a:buAutoNum type="arabicPeriod"/>
            </a:pPr>
            <a:r>
              <a:rPr b="0" lang="en-US" sz="1800" spc="-1" strike="noStrike">
                <a:solidFill>
                  <a:srgbClr val="000000"/>
                </a:solidFill>
                <a:latin typeface="Calibri"/>
              </a:rPr>
              <a:t>Differentiates sleep stages from awake, and drowsy from alert. </a:t>
            </a:r>
            <a:endParaRPr b="0" lang="en-US" sz="1800" spc="-1" strike="noStrike">
              <a:solidFill>
                <a:srgbClr val="000000"/>
              </a:solidFill>
              <a:latin typeface="Arial"/>
            </a:endParaRPr>
          </a:p>
          <a:p>
            <a:pPr marL="343080" indent="-343080" algn="just">
              <a:lnSpc>
                <a:spcPct val="100000"/>
              </a:lnSpc>
              <a:spcBef>
                <a:spcPts val="901"/>
              </a:spcBef>
              <a:buClr>
                <a:srgbClr val="000000"/>
              </a:buClr>
              <a:buFont typeface="OpenSymbol"/>
              <a:buAutoNum type="arabicPeriod"/>
            </a:pPr>
            <a:r>
              <a:rPr b="0" lang="en-US" sz="1800" spc="-1" strike="noStrike">
                <a:solidFill>
                  <a:srgbClr val="000000"/>
                </a:solidFill>
                <a:latin typeface="Calibri"/>
              </a:rPr>
              <a:t>Power plots can show the relative strength of each frequency. To the right: practice (block) effects on power in different frequency bands, sampled at different sensors.</a:t>
            </a:r>
            <a:endParaRPr b="0" lang="en-US" sz="1800" spc="-1" strike="noStrike">
              <a:solidFill>
                <a:srgbClr val="000000"/>
              </a:solidFill>
              <a:latin typeface="Arial"/>
            </a:endParaRPr>
          </a:p>
        </p:txBody>
      </p:sp>
      <p:sp>
        <p:nvSpPr>
          <p:cNvPr id="249" name="TextBox 2"/>
          <p:cNvSpPr/>
          <p:nvPr/>
        </p:nvSpPr>
        <p:spPr>
          <a:xfrm>
            <a:off x="1685160" y="539280"/>
            <a:ext cx="5769360" cy="821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2400" spc="-1" strike="noStrike">
                <a:solidFill>
                  <a:srgbClr val="000000"/>
                </a:solidFill>
                <a:latin typeface="Calibri"/>
              </a:rPr>
              <a:t>Electroencephalography (EEG) Continued</a:t>
            </a:r>
            <a:endParaRPr b="0" lang="en-US" sz="2400" spc="-1" strike="noStrike">
              <a:solidFill>
                <a:srgbClr val="000000"/>
              </a:solidFill>
              <a:latin typeface="Arial"/>
            </a:endParaRPr>
          </a:p>
        </p:txBody>
      </p:sp>
      <p:pic>
        <p:nvPicPr>
          <p:cNvPr id="250" name="Picture 5" descr=""/>
          <p:cNvPicPr/>
          <p:nvPr/>
        </p:nvPicPr>
        <p:blipFill>
          <a:blip r:embed="rId1"/>
          <a:stretch/>
        </p:blipFill>
        <p:spPr>
          <a:xfrm>
            <a:off x="333360" y="1195200"/>
            <a:ext cx="2441160" cy="2086920"/>
          </a:xfrm>
          <a:prstGeom prst="rect">
            <a:avLst/>
          </a:prstGeom>
          <a:ln w="0">
            <a:noFill/>
          </a:ln>
        </p:spPr>
      </p:pic>
      <p:pic>
        <p:nvPicPr>
          <p:cNvPr id="251" name="Picture 6" descr=""/>
          <p:cNvPicPr/>
          <p:nvPr/>
        </p:nvPicPr>
        <p:blipFill>
          <a:blip r:embed="rId2"/>
          <a:stretch/>
        </p:blipFill>
        <p:spPr>
          <a:xfrm>
            <a:off x="3216600" y="1195200"/>
            <a:ext cx="2470680" cy="2081160"/>
          </a:xfrm>
          <a:prstGeom prst="rect">
            <a:avLst/>
          </a:prstGeom>
          <a:ln w="0">
            <a:noFill/>
          </a:ln>
        </p:spPr>
      </p:pic>
      <p:pic>
        <p:nvPicPr>
          <p:cNvPr id="252" name="Picture 7" descr=""/>
          <p:cNvPicPr/>
          <p:nvPr/>
        </p:nvPicPr>
        <p:blipFill>
          <a:blip r:embed="rId3"/>
          <a:stretch/>
        </p:blipFill>
        <p:spPr>
          <a:xfrm>
            <a:off x="6225840" y="1195200"/>
            <a:ext cx="2663640" cy="5127840"/>
          </a:xfrm>
          <a:prstGeom prst="rect">
            <a:avLst/>
          </a:prstGeom>
          <a:ln w="0">
            <a:noFill/>
          </a:ln>
        </p:spPr>
      </p:pic>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0000"/>
        </a:solidFill>
      </p:bgPr>
    </p:bg>
    <p:spTree>
      <p:nvGrpSpPr>
        <p:cNvPr id="1" name=""/>
        <p:cNvGrpSpPr/>
        <p:nvPr/>
      </p:nvGrpSpPr>
      <p:grpSpPr>
        <a:xfrm>
          <a:off x="0" y="0"/>
          <a:ext cx="0" cy="0"/>
          <a:chOff x="0" y="0"/>
          <a:chExt cx="0" cy="0"/>
        </a:xfrm>
      </p:grpSpPr>
      <p:sp>
        <p:nvSpPr>
          <p:cNvPr id="141" name="Rectangle 11"/>
          <p:cNvSpPr/>
          <p:nvPr/>
        </p:nvSpPr>
        <p:spPr>
          <a:xfrm>
            <a:off x="0" y="0"/>
            <a:ext cx="9143640" cy="685764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1800" spc="-1" strike="noStrike">
              <a:solidFill>
                <a:schemeClr val="lt1"/>
              </a:solidFill>
              <a:latin typeface="Calibri"/>
            </a:endParaRPr>
          </a:p>
        </p:txBody>
      </p:sp>
      <p:pic>
        <p:nvPicPr>
          <p:cNvPr id="142" name="Picture 7" descr="Red Triangles"/>
          <p:cNvPicPr/>
          <p:nvPr/>
        </p:nvPicPr>
        <p:blipFill>
          <a:blip r:embed="rId1">
            <a:alphaModFix amt="50000"/>
          </a:blip>
          <a:srcRect l="4174" t="0" r="4160" b="0"/>
          <a:stretch/>
        </p:blipFill>
        <p:spPr>
          <a:xfrm>
            <a:off x="0" y="0"/>
            <a:ext cx="9143640" cy="6857640"/>
          </a:xfrm>
          <a:prstGeom prst="rect">
            <a:avLst/>
          </a:prstGeom>
          <a:ln w="0">
            <a:noFill/>
          </a:ln>
        </p:spPr>
      </p:pic>
      <p:sp>
        <p:nvSpPr>
          <p:cNvPr id="143" name="PlaceHolder 1"/>
          <p:cNvSpPr>
            <a:spLocks noGrp="1"/>
          </p:cNvSpPr>
          <p:nvPr>
            <p:ph type="title"/>
          </p:nvPr>
        </p:nvSpPr>
        <p:spPr>
          <a:xfrm>
            <a:off x="1143000" y="1122480"/>
            <a:ext cx="6857640" cy="2900160"/>
          </a:xfrm>
          <a:prstGeom prst="rect">
            <a:avLst/>
          </a:prstGeom>
          <a:noFill/>
          <a:ln w="0">
            <a:noFill/>
          </a:ln>
        </p:spPr>
        <p:txBody>
          <a:bodyPr anchor="b">
            <a:normAutofit/>
          </a:bodyPr>
          <a:p>
            <a:pPr indent="0" algn="ctr">
              <a:lnSpc>
                <a:spcPct val="90000"/>
              </a:lnSpc>
              <a:buNone/>
            </a:pPr>
            <a:r>
              <a:rPr b="0" lang="en-US" sz="4500" spc="-1" strike="noStrike">
                <a:solidFill>
                  <a:srgbClr val="ffffff"/>
                </a:solidFill>
                <a:latin typeface="Calibri Light"/>
              </a:rPr>
              <a:t>Intro to brain physiology and research methods</a:t>
            </a:r>
            <a:endParaRPr b="0" lang="en-US" sz="4500" spc="-1" strike="noStrike">
              <a:solidFill>
                <a:srgbClr val="000000"/>
              </a:solidFill>
              <a:latin typeface="Calibri"/>
            </a:endParaRPr>
          </a:p>
        </p:txBody>
      </p:sp>
      <p:sp>
        <p:nvSpPr>
          <p:cNvPr id="144" name="PlaceHolder 2"/>
          <p:cNvSpPr>
            <a:spLocks noGrp="1"/>
          </p:cNvSpPr>
          <p:nvPr>
            <p:ph type="subTitle"/>
          </p:nvPr>
        </p:nvSpPr>
        <p:spPr>
          <a:xfrm>
            <a:off x="1143000" y="4159440"/>
            <a:ext cx="6857640" cy="1098000"/>
          </a:xfrm>
          <a:prstGeom prst="rect">
            <a:avLst/>
          </a:prstGeom>
          <a:noFill/>
          <a:ln w="0">
            <a:noFill/>
          </a:ln>
        </p:spPr>
        <p:txBody>
          <a:bodyPr anchor="t">
            <a:normAutofit/>
          </a:bodyPr>
          <a:p>
            <a:pPr indent="0" algn="ctr">
              <a:buNone/>
            </a:pPr>
            <a:endParaRPr b="0" lang="en-US" sz="1800" spc="-1" strike="noStrike">
              <a:solidFill>
                <a:srgbClr val="ffffff"/>
              </a:solidFill>
              <a:latin typeface="Calibri"/>
            </a:endParaRPr>
          </a:p>
        </p:txBody>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3" name="TextBox 2"/>
          <p:cNvSpPr/>
          <p:nvPr/>
        </p:nvSpPr>
        <p:spPr>
          <a:xfrm>
            <a:off x="1685160" y="539280"/>
            <a:ext cx="5769360" cy="4554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2400" spc="-1" strike="noStrike">
                <a:solidFill>
                  <a:srgbClr val="000000"/>
                </a:solidFill>
                <a:latin typeface="Calibri"/>
              </a:rPr>
              <a:t>Electroencephalography (EEG)</a:t>
            </a:r>
            <a:endParaRPr b="0" lang="en-US" sz="2400" spc="-1" strike="noStrike">
              <a:solidFill>
                <a:srgbClr val="000000"/>
              </a:solidFill>
              <a:latin typeface="Arial"/>
            </a:endParaRPr>
          </a:p>
        </p:txBody>
      </p:sp>
      <p:sp>
        <p:nvSpPr>
          <p:cNvPr id="254" name="TextBox 11"/>
          <p:cNvSpPr/>
          <p:nvPr/>
        </p:nvSpPr>
        <p:spPr>
          <a:xfrm>
            <a:off x="3144600" y="1702800"/>
            <a:ext cx="2854440" cy="94284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2800" spc="-1" strike="noStrike">
                <a:solidFill>
                  <a:srgbClr val="000000"/>
                </a:solidFill>
                <a:latin typeface="Calibri"/>
              </a:rPr>
              <a:t>Frequency bands</a:t>
            </a:r>
            <a:endParaRPr b="0" lang="en-US" sz="2800" spc="-1" strike="noStrike">
              <a:solidFill>
                <a:srgbClr val="000000"/>
              </a:solidFill>
              <a:latin typeface="Arial"/>
            </a:endParaRPr>
          </a:p>
        </p:txBody>
      </p:sp>
      <p:graphicFrame>
        <p:nvGraphicFramePr>
          <p:cNvPr id="2" name="Diagram2"/>
          <p:cNvGraphicFramePr/>
          <p:nvPr>
            <p:extLst>
              <p:ext uri="{D42A27DB-BD31-4B8C-83A1-F6EECF244321}">
                <p14:modId xmlns:p14="http://schemas.microsoft.com/office/powerpoint/2010/main" val="1688921587"/>
              </p:ext>
            </p:extLst>
          </p:nvPr>
        </p:nvGraphicFramePr>
        <p:xfrm>
          <a:off x="681480" y="2814840"/>
          <a:ext cx="7867080" cy="267732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55" name="Rectangle 32"/>
          <p:cNvSpPr/>
          <p:nvPr/>
        </p:nvSpPr>
        <p:spPr>
          <a:xfrm>
            <a:off x="0" y="0"/>
            <a:ext cx="2898000" cy="6857640"/>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1800" spc="-1" strike="noStrike">
              <a:solidFill>
                <a:schemeClr val="lt1"/>
              </a:solidFill>
              <a:latin typeface="Calibri"/>
            </a:endParaRPr>
          </a:p>
        </p:txBody>
      </p:sp>
      <p:sp>
        <p:nvSpPr>
          <p:cNvPr id="256" name="TextBox 2"/>
          <p:cNvSpPr/>
          <p:nvPr/>
        </p:nvSpPr>
        <p:spPr>
          <a:xfrm>
            <a:off x="401400" y="685800"/>
            <a:ext cx="2084760" cy="5105160"/>
          </a:xfrm>
          <a:prstGeom prst="rect">
            <a:avLst/>
          </a:prstGeom>
          <a:noFill/>
          <a:ln w="0">
            <a:noFill/>
          </a:ln>
        </p:spPr>
        <p:style>
          <a:lnRef idx="0"/>
          <a:fillRef idx="0"/>
          <a:effectRef idx="0"/>
          <a:fontRef idx="minor"/>
        </p:style>
        <p:txBody>
          <a:bodyPr anchor="ctr">
            <a:normAutofit/>
          </a:bodyPr>
          <a:p>
            <a:pPr>
              <a:lnSpc>
                <a:spcPct val="90000"/>
              </a:lnSpc>
              <a:spcAft>
                <a:spcPts val="601"/>
              </a:spcAft>
            </a:pPr>
            <a:r>
              <a:rPr b="0" lang="en-US" sz="1700" spc="-1" strike="noStrike">
                <a:solidFill>
                  <a:srgbClr val="d1d5db"/>
                </a:solidFill>
                <a:latin typeface="Söhne"/>
              </a:rPr>
              <a:t>Understanding the Alpha Band in EEG: An Example of Frequency Band Interpretation</a:t>
            </a:r>
            <a:endParaRPr b="0" lang="en-US" sz="1700" spc="-1" strike="noStrike">
              <a:solidFill>
                <a:srgbClr val="000000"/>
              </a:solidFill>
              <a:latin typeface="Arial"/>
            </a:endParaRPr>
          </a:p>
        </p:txBody>
      </p:sp>
      <p:graphicFrame>
        <p:nvGraphicFramePr>
          <p:cNvPr id="3" name="Diagram3"/>
          <p:cNvGraphicFramePr/>
          <p:nvPr>
            <p:extLst>
              <p:ext uri="{D42A27DB-BD31-4B8C-83A1-F6EECF244321}">
                <p14:modId xmlns:p14="http://schemas.microsoft.com/office/powerpoint/2010/main" val="3719026326"/>
              </p:ext>
            </p:extLst>
          </p:nvPr>
        </p:nvGraphicFramePr>
        <p:xfrm>
          <a:off x="3247920" y="641520"/>
          <a:ext cx="5466960" cy="553320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7" name="Text Box 4"/>
          <p:cNvSpPr/>
          <p:nvPr/>
        </p:nvSpPr>
        <p:spPr>
          <a:xfrm>
            <a:off x="333360" y="3090600"/>
            <a:ext cx="8556120" cy="3774240"/>
          </a:xfrm>
          <a:prstGeom prst="rect">
            <a:avLst/>
          </a:prstGeom>
          <a:noFill/>
          <a:ln w="0">
            <a:noFill/>
          </a:ln>
        </p:spPr>
        <p:style>
          <a:lnRef idx="0"/>
          <a:fillRef idx="0"/>
          <a:effectRef idx="0"/>
          <a:fontRef idx="minor"/>
        </p:style>
        <p:txBody>
          <a:bodyPr lIns="90000" rIns="90000" tIns="45000" bIns="45000" anchor="t">
            <a:spAutoFit/>
          </a:bodyPr>
          <a:p>
            <a:pPr marL="343080" indent="-343080">
              <a:lnSpc>
                <a:spcPct val="100000"/>
              </a:lnSpc>
              <a:spcBef>
                <a:spcPts val="1001"/>
              </a:spcBef>
              <a:buClr>
                <a:srgbClr val="000000"/>
              </a:buClr>
              <a:buFont typeface="Arial"/>
              <a:buChar char="•"/>
            </a:pPr>
            <a:r>
              <a:rPr b="0" lang="en-US" sz="2000" spc="-1" strike="noStrike">
                <a:solidFill>
                  <a:srgbClr val="000000"/>
                </a:solidFill>
                <a:latin typeface="Calibri"/>
              </a:rPr>
              <a:t>Structural imaging involves collecting 3D images of the brain, similar to the images obtained in a medical setting.</a:t>
            </a:r>
            <a:endParaRPr b="0" lang="en-US" sz="2000" spc="-1" strike="noStrike">
              <a:solidFill>
                <a:srgbClr val="000000"/>
              </a:solidFill>
              <a:latin typeface="Arial"/>
            </a:endParaRPr>
          </a:p>
          <a:p>
            <a:pPr marL="343080" indent="-343080">
              <a:lnSpc>
                <a:spcPct val="100000"/>
              </a:lnSpc>
              <a:spcBef>
                <a:spcPts val="1001"/>
              </a:spcBef>
              <a:buClr>
                <a:srgbClr val="000000"/>
              </a:buClr>
              <a:buFont typeface="Arial"/>
              <a:buChar char="•"/>
            </a:pPr>
            <a:r>
              <a:rPr b="0" lang="en-US" sz="2000" spc="-1" strike="noStrike">
                <a:solidFill>
                  <a:srgbClr val="000000"/>
                </a:solidFill>
                <a:latin typeface="Calibri"/>
              </a:rPr>
              <a:t>This type of imaging can provide information about various aspects of brain structure, such as:</a:t>
            </a:r>
            <a:endParaRPr b="0" lang="en-US" sz="2000" spc="-1" strike="noStrike">
              <a:solidFill>
                <a:srgbClr val="000000"/>
              </a:solidFill>
              <a:latin typeface="Arial"/>
            </a:endParaRPr>
          </a:p>
          <a:p>
            <a:pPr lvl="1" marL="800280" indent="-343080">
              <a:lnSpc>
                <a:spcPct val="100000"/>
              </a:lnSpc>
              <a:spcBef>
                <a:spcPts val="1001"/>
              </a:spcBef>
              <a:buClr>
                <a:srgbClr val="000000"/>
              </a:buClr>
              <a:buFont typeface="Arial"/>
              <a:buChar char="•"/>
            </a:pPr>
            <a:r>
              <a:rPr b="0" lang="en-US" sz="2000" spc="-1" strike="noStrike">
                <a:solidFill>
                  <a:srgbClr val="000000"/>
                </a:solidFill>
                <a:latin typeface="Calibri"/>
              </a:rPr>
              <a:t>Gray matter volume (i.e., the overall size of the gray matter in the brain).</a:t>
            </a:r>
            <a:endParaRPr b="0" lang="en-US" sz="2000" spc="-1" strike="noStrike">
              <a:solidFill>
                <a:srgbClr val="000000"/>
              </a:solidFill>
              <a:latin typeface="Arial"/>
            </a:endParaRPr>
          </a:p>
          <a:p>
            <a:pPr lvl="1" marL="800280" indent="-343080">
              <a:lnSpc>
                <a:spcPct val="100000"/>
              </a:lnSpc>
              <a:spcBef>
                <a:spcPts val="1001"/>
              </a:spcBef>
              <a:buClr>
                <a:srgbClr val="000000"/>
              </a:buClr>
              <a:buFont typeface="Arial"/>
              <a:buChar char="•"/>
            </a:pPr>
            <a:r>
              <a:rPr b="0" lang="en-US" sz="2000" spc="-1" strike="noStrike">
                <a:solidFill>
                  <a:srgbClr val="000000"/>
                </a:solidFill>
                <a:latin typeface="Calibri"/>
              </a:rPr>
              <a:t>The density of gray matter in specific regions, which can approximate the concentration of neurons.</a:t>
            </a:r>
            <a:endParaRPr b="0" lang="en-US" sz="2000" spc="-1" strike="noStrike">
              <a:solidFill>
                <a:srgbClr val="000000"/>
              </a:solidFill>
              <a:latin typeface="Arial"/>
            </a:endParaRPr>
          </a:p>
          <a:p>
            <a:pPr lvl="1" marL="800280" indent="-343080">
              <a:lnSpc>
                <a:spcPct val="100000"/>
              </a:lnSpc>
              <a:spcBef>
                <a:spcPts val="1001"/>
              </a:spcBef>
              <a:buClr>
                <a:srgbClr val="000000"/>
              </a:buClr>
              <a:buFont typeface="Arial"/>
              <a:buChar char="•"/>
            </a:pPr>
            <a:r>
              <a:rPr b="0" lang="en-US" sz="2000" spc="-1" strike="noStrike">
                <a:solidFill>
                  <a:srgbClr val="000000"/>
                </a:solidFill>
                <a:latin typeface="Calibri"/>
              </a:rPr>
              <a:t>Cortical thickness at a resolution of a few millimeters.</a:t>
            </a:r>
            <a:endParaRPr b="0" lang="en-US" sz="2000" spc="-1" strike="noStrike">
              <a:solidFill>
                <a:srgbClr val="000000"/>
              </a:solidFill>
              <a:latin typeface="Arial"/>
            </a:endParaRPr>
          </a:p>
          <a:p>
            <a:pPr lvl="1" marL="800280" indent="-343080">
              <a:lnSpc>
                <a:spcPct val="100000"/>
              </a:lnSpc>
              <a:spcBef>
                <a:spcPts val="1001"/>
              </a:spcBef>
              <a:buClr>
                <a:srgbClr val="000000"/>
              </a:buClr>
              <a:buFont typeface="Arial"/>
              <a:buChar char="•"/>
            </a:pPr>
            <a:r>
              <a:rPr b="0" lang="en-US" sz="2000" spc="-1" strike="noStrike">
                <a:solidFill>
                  <a:srgbClr val="000000"/>
                </a:solidFill>
                <a:latin typeface="Calibri"/>
              </a:rPr>
              <a:t>Surface area of particular brain regions.</a:t>
            </a:r>
            <a:endParaRPr b="0" lang="en-US" sz="2000" spc="-1" strike="noStrike">
              <a:solidFill>
                <a:srgbClr val="000000"/>
              </a:solidFill>
              <a:latin typeface="Arial"/>
            </a:endParaRPr>
          </a:p>
        </p:txBody>
      </p:sp>
      <p:sp>
        <p:nvSpPr>
          <p:cNvPr id="258" name="TextBox 2"/>
          <p:cNvSpPr/>
          <p:nvPr/>
        </p:nvSpPr>
        <p:spPr>
          <a:xfrm>
            <a:off x="3242160" y="539280"/>
            <a:ext cx="2624760" cy="821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2400" spc="-1" strike="noStrike">
                <a:solidFill>
                  <a:srgbClr val="000000"/>
                </a:solidFill>
                <a:latin typeface="Calibri"/>
              </a:rPr>
              <a:t>Structural Imaging</a:t>
            </a:r>
            <a:endParaRPr b="0" lang="en-US" sz="2400" spc="-1" strike="noStrike">
              <a:solidFill>
                <a:srgbClr val="000000"/>
              </a:solidFill>
              <a:latin typeface="Arial"/>
            </a:endParaRPr>
          </a:p>
        </p:txBody>
      </p:sp>
      <p:pic>
        <p:nvPicPr>
          <p:cNvPr id="259" name="Picture 5" descr=""/>
          <p:cNvPicPr/>
          <p:nvPr/>
        </p:nvPicPr>
        <p:blipFill>
          <a:blip r:embed="rId1"/>
          <a:stretch/>
        </p:blipFill>
        <p:spPr>
          <a:xfrm>
            <a:off x="333360" y="1294200"/>
            <a:ext cx="4787640" cy="1701360"/>
          </a:xfrm>
          <a:prstGeom prst="rect">
            <a:avLst/>
          </a:prstGeom>
          <a:ln w="0">
            <a:noFill/>
          </a:ln>
        </p:spPr>
      </p:pic>
      <p:pic>
        <p:nvPicPr>
          <p:cNvPr id="260" name="Picture 6" descr=""/>
          <p:cNvPicPr/>
          <p:nvPr/>
        </p:nvPicPr>
        <p:blipFill>
          <a:blip r:embed="rId2"/>
          <a:stretch/>
        </p:blipFill>
        <p:spPr>
          <a:xfrm>
            <a:off x="5334120" y="1294200"/>
            <a:ext cx="3555720" cy="1612440"/>
          </a:xfrm>
          <a:prstGeom prst="rect">
            <a:avLst/>
          </a:prstGeom>
          <a:ln w="0">
            <a:noFill/>
          </a:ln>
        </p:spPr>
      </p:pic>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1" name="Text Box 4"/>
          <p:cNvSpPr/>
          <p:nvPr/>
        </p:nvSpPr>
        <p:spPr>
          <a:xfrm>
            <a:off x="333360" y="1196280"/>
            <a:ext cx="5690520" cy="2783160"/>
          </a:xfrm>
          <a:prstGeom prst="rect">
            <a:avLst/>
          </a:prstGeom>
          <a:noFill/>
          <a:ln w="0">
            <a:noFill/>
          </a:ln>
        </p:spPr>
        <p:style>
          <a:lnRef idx="0"/>
          <a:fillRef idx="0"/>
          <a:effectRef idx="0"/>
          <a:fontRef idx="minor"/>
        </p:style>
        <p:txBody>
          <a:bodyPr lIns="90000" rIns="90000" tIns="45000" bIns="45000" anchor="t">
            <a:spAutoFit/>
          </a:bodyPr>
          <a:p>
            <a:pPr marL="343080" indent="-343080">
              <a:lnSpc>
                <a:spcPct val="100000"/>
              </a:lnSpc>
              <a:spcBef>
                <a:spcPts val="1001"/>
              </a:spcBef>
              <a:buClr>
                <a:srgbClr val="000000"/>
              </a:buClr>
              <a:buFont typeface="OpenSymbol"/>
              <a:buAutoNum type="arabicPeriod"/>
            </a:pPr>
            <a:r>
              <a:rPr b="0" lang="en-US" sz="2000" spc="-1" strike="noStrike">
                <a:solidFill>
                  <a:srgbClr val="000000"/>
                </a:solidFill>
                <a:latin typeface="Calibri"/>
              </a:rPr>
              <a:t>Calculation of cortical thickness is usually done by converting the brain's 3D representation to a 2D sheet representation.</a:t>
            </a:r>
            <a:endParaRPr b="0" lang="en-US" sz="2000" spc="-1" strike="noStrike">
              <a:solidFill>
                <a:srgbClr val="000000"/>
              </a:solidFill>
              <a:latin typeface="Arial"/>
            </a:endParaRPr>
          </a:p>
          <a:p>
            <a:pPr marL="343080" indent="-343080">
              <a:lnSpc>
                <a:spcPct val="100000"/>
              </a:lnSpc>
              <a:spcBef>
                <a:spcPts val="1001"/>
              </a:spcBef>
              <a:buClr>
                <a:srgbClr val="000000"/>
              </a:buClr>
              <a:buFont typeface="OpenSymbol"/>
              <a:buAutoNum type="arabicPeriod"/>
            </a:pPr>
            <a:r>
              <a:rPr b="0" lang="en-US" sz="2000" spc="-1" strike="noStrike">
                <a:solidFill>
                  <a:srgbClr val="000000"/>
                </a:solidFill>
                <a:latin typeface="Calibri"/>
              </a:rPr>
              <a:t>The curvature map shows the gyri and sulci.</a:t>
            </a:r>
            <a:endParaRPr b="0" lang="en-US" sz="2000" spc="-1" strike="noStrike">
              <a:solidFill>
                <a:srgbClr val="000000"/>
              </a:solidFill>
              <a:latin typeface="Arial"/>
            </a:endParaRPr>
          </a:p>
          <a:p>
            <a:pPr marL="343080" indent="-343080">
              <a:lnSpc>
                <a:spcPct val="100000"/>
              </a:lnSpc>
              <a:spcBef>
                <a:spcPts val="1001"/>
              </a:spcBef>
              <a:buClr>
                <a:srgbClr val="000000"/>
              </a:buClr>
              <a:buFont typeface="OpenSymbol"/>
              <a:buAutoNum type="arabicPeriod"/>
            </a:pPr>
            <a:r>
              <a:rPr b="0" lang="en-US" sz="2000" spc="-1" strike="noStrike">
                <a:solidFill>
                  <a:srgbClr val="000000"/>
                </a:solidFill>
                <a:latin typeface="Calibri"/>
              </a:rPr>
              <a:t>The upper right image shows a thickness map for a sample participant</a:t>
            </a:r>
            <a:endParaRPr b="0" lang="en-US" sz="2000" spc="-1" strike="noStrike">
              <a:solidFill>
                <a:srgbClr val="000000"/>
              </a:solidFill>
              <a:latin typeface="Arial"/>
            </a:endParaRPr>
          </a:p>
        </p:txBody>
      </p:sp>
      <p:sp>
        <p:nvSpPr>
          <p:cNvPr id="262" name="TextBox 2"/>
          <p:cNvSpPr/>
          <p:nvPr/>
        </p:nvSpPr>
        <p:spPr>
          <a:xfrm>
            <a:off x="2885040" y="539280"/>
            <a:ext cx="3312720" cy="4554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2400" spc="-1" strike="noStrike">
                <a:solidFill>
                  <a:srgbClr val="000000"/>
                </a:solidFill>
                <a:latin typeface="Calibri"/>
              </a:rPr>
              <a:t>Structural Imaging (2)</a:t>
            </a:r>
            <a:endParaRPr b="0" lang="en-US" sz="2400" spc="-1" strike="noStrike">
              <a:solidFill>
                <a:srgbClr val="000000"/>
              </a:solidFill>
              <a:latin typeface="Arial"/>
            </a:endParaRPr>
          </a:p>
        </p:txBody>
      </p:sp>
      <p:pic>
        <p:nvPicPr>
          <p:cNvPr id="263" name="Picture 1" descr=""/>
          <p:cNvPicPr/>
          <p:nvPr/>
        </p:nvPicPr>
        <p:blipFill>
          <a:blip r:embed="rId1"/>
          <a:stretch/>
        </p:blipFill>
        <p:spPr>
          <a:xfrm>
            <a:off x="1537200" y="3782880"/>
            <a:ext cx="3032640" cy="2536560"/>
          </a:xfrm>
          <a:prstGeom prst="rect">
            <a:avLst/>
          </a:prstGeom>
          <a:ln w="0">
            <a:noFill/>
          </a:ln>
        </p:spPr>
      </p:pic>
      <p:pic>
        <p:nvPicPr>
          <p:cNvPr id="264" name="Picture 3" descr=""/>
          <p:cNvPicPr/>
          <p:nvPr/>
        </p:nvPicPr>
        <p:blipFill>
          <a:blip r:embed="rId2"/>
          <a:stretch/>
        </p:blipFill>
        <p:spPr>
          <a:xfrm>
            <a:off x="6179400" y="2950560"/>
            <a:ext cx="2701800" cy="1736640"/>
          </a:xfrm>
          <a:prstGeom prst="rect">
            <a:avLst/>
          </a:prstGeom>
          <a:ln w="0">
            <a:noFill/>
          </a:ln>
        </p:spPr>
      </p:pic>
      <p:pic>
        <p:nvPicPr>
          <p:cNvPr id="265" name="Picture 4" descr=""/>
          <p:cNvPicPr/>
          <p:nvPr/>
        </p:nvPicPr>
        <p:blipFill>
          <a:blip r:embed="rId3"/>
          <a:stretch/>
        </p:blipFill>
        <p:spPr>
          <a:xfrm>
            <a:off x="6024240" y="1194840"/>
            <a:ext cx="2857320" cy="1730160"/>
          </a:xfrm>
          <a:prstGeom prst="rect">
            <a:avLst/>
          </a:prstGeom>
          <a:ln w="0">
            <a:noFill/>
          </a:ln>
        </p:spPr>
      </p:pic>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6" name="TextBox 2"/>
          <p:cNvSpPr/>
          <p:nvPr/>
        </p:nvSpPr>
        <p:spPr>
          <a:xfrm>
            <a:off x="1179360" y="338760"/>
            <a:ext cx="6446880" cy="821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1" lang="en-US" sz="2400" spc="-1" strike="noStrike">
                <a:solidFill>
                  <a:srgbClr val="222222"/>
                </a:solidFill>
                <a:latin typeface="Harding"/>
              </a:rPr>
              <a:t>SARS-CoV-2 is associated with changes in brain structure in UK Biobank (2022)</a:t>
            </a:r>
            <a:endParaRPr b="0" lang="en-US" sz="2400" spc="-1" strike="noStrike">
              <a:solidFill>
                <a:srgbClr val="000000"/>
              </a:solidFill>
              <a:latin typeface="Arial"/>
            </a:endParaRPr>
          </a:p>
        </p:txBody>
      </p:sp>
      <p:sp>
        <p:nvSpPr>
          <p:cNvPr id="267" name="TextBox 7"/>
          <p:cNvSpPr/>
          <p:nvPr/>
        </p:nvSpPr>
        <p:spPr>
          <a:xfrm>
            <a:off x="1518120" y="1345680"/>
            <a:ext cx="6107400" cy="6382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1" lang="en-US" sz="1800" spc="-1" strike="noStrike">
                <a:solidFill>
                  <a:srgbClr val="222222"/>
                </a:solidFill>
                <a:latin typeface="Harding"/>
              </a:rPr>
              <a:t>Gray matter thickness (left) and diffusivity (right) effects</a:t>
            </a:r>
            <a:endParaRPr b="0" lang="en-US" sz="1800" spc="-1" strike="noStrike">
              <a:solidFill>
                <a:srgbClr val="000000"/>
              </a:solidFill>
              <a:latin typeface="Arial"/>
            </a:endParaRPr>
          </a:p>
        </p:txBody>
      </p:sp>
      <p:pic>
        <p:nvPicPr>
          <p:cNvPr id="268" name="Picture 10" descr=""/>
          <p:cNvPicPr/>
          <p:nvPr/>
        </p:nvPicPr>
        <p:blipFill>
          <a:blip r:embed="rId1"/>
          <a:stretch/>
        </p:blipFill>
        <p:spPr>
          <a:xfrm>
            <a:off x="551160" y="1798920"/>
            <a:ext cx="7349760" cy="4317120"/>
          </a:xfrm>
          <a:prstGeom prst="rect">
            <a:avLst/>
          </a:prstGeom>
          <a:ln w="0">
            <a:noFill/>
          </a:ln>
        </p:spPr>
      </p:pic>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useBgFill="1">
        <p:nvSpPr>
          <p:cNvPr id="269" name="Rectangle 5128"/>
          <p:cNvSpPr/>
          <p:nvPr/>
        </p:nvSpPr>
        <p:spPr>
          <a:xfrm>
            <a:off x="0" y="0"/>
            <a:ext cx="9141480" cy="6857640"/>
          </a:xfrm>
          <a:prstGeom prst="rect">
            <a:avLst/>
          </a:prstGeom>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1800" spc="-1" strike="noStrike">
              <a:solidFill>
                <a:schemeClr val="lt1"/>
              </a:solidFill>
              <a:latin typeface="Calibri"/>
            </a:endParaRPr>
          </a:p>
        </p:txBody>
      </p:sp>
      <p:sp>
        <p:nvSpPr>
          <p:cNvPr id="270" name="PlaceHolder 1"/>
          <p:cNvSpPr>
            <a:spLocks noGrp="1"/>
          </p:cNvSpPr>
          <p:nvPr>
            <p:ph type="title"/>
          </p:nvPr>
        </p:nvSpPr>
        <p:spPr>
          <a:xfrm>
            <a:off x="628560" y="365040"/>
            <a:ext cx="7886520" cy="1325160"/>
          </a:xfrm>
          <a:prstGeom prst="rect">
            <a:avLst/>
          </a:prstGeom>
          <a:noFill/>
          <a:ln w="0">
            <a:noFill/>
          </a:ln>
        </p:spPr>
        <p:txBody>
          <a:bodyPr anchor="ctr">
            <a:normAutofit/>
          </a:bodyPr>
          <a:p>
            <a:pPr indent="0">
              <a:lnSpc>
                <a:spcPct val="90000"/>
              </a:lnSpc>
              <a:buNone/>
            </a:pPr>
            <a:r>
              <a:rPr b="0" lang="en-US" sz="4700" spc="-1" strike="noStrike">
                <a:solidFill>
                  <a:srgbClr val="000000"/>
                </a:solidFill>
                <a:latin typeface="Calibri Light"/>
              </a:rPr>
              <a:t>Functional MRI</a:t>
            </a:r>
            <a:endParaRPr b="0" lang="en-US" sz="4700" spc="-1" strike="noStrike">
              <a:solidFill>
                <a:srgbClr val="000000"/>
              </a:solidFill>
              <a:latin typeface="Calibri"/>
            </a:endParaRPr>
          </a:p>
        </p:txBody>
      </p:sp>
      <p:sp>
        <p:nvSpPr>
          <p:cNvPr id="271" name="sketch line"/>
          <p:cNvSpPr/>
          <p:nvPr/>
        </p:nvSpPr>
        <p:spPr>
          <a:xfrm>
            <a:off x="501840" y="1677240"/>
            <a:ext cx="8139960" cy="18000"/>
          </a:xfrm>
          <a:custGeom>
            <a:avLst/>
            <a:gdLst>
              <a:gd name="textAreaLeft" fmla="*/ 0 w 8139960"/>
              <a:gd name="textAreaRight" fmla="*/ 8140320 w 8139960"/>
              <a:gd name="textAreaTop" fmla="*/ 0 h 18000"/>
              <a:gd name="textAreaBottom" fmla="*/ 18360 h 18000"/>
            </a:gdLst>
            <a:ahLst/>
            <a:rect l="textAreaLeft" t="textAreaTop" r="textAreaRight" b="textAreaBottom"/>
            <a:pathLst>
              <a:path fill="none" w="8140446" h="18288">
                <a:moveTo>
                  <a:pt x="0" y="0"/>
                </a:moveTo>
                <a:cubicBezTo>
                  <a:pt x="87427" y="6231"/>
                  <a:pt x="309612" y="-26324"/>
                  <a:pt x="434157" y="0"/>
                </a:cubicBezTo>
                <a:cubicBezTo>
                  <a:pt x="536972" y="29330"/>
                  <a:pt x="959392" y="28619"/>
                  <a:pt x="1193932" y="0"/>
                </a:cubicBezTo>
                <a:cubicBezTo>
                  <a:pt x="1446097" y="13819"/>
                  <a:pt x="1471680" y="7203"/>
                  <a:pt x="1628089" y="0"/>
                </a:cubicBezTo>
                <a:cubicBezTo>
                  <a:pt x="1817415" y="4047"/>
                  <a:pt x="1949536" y="-59324"/>
                  <a:pt x="2225055" y="0"/>
                </a:cubicBezTo>
                <a:cubicBezTo>
                  <a:pt x="2520490" y="18365"/>
                  <a:pt x="2717469" y="18707"/>
                  <a:pt x="3066235" y="0"/>
                </a:cubicBezTo>
                <a:cubicBezTo>
                  <a:pt x="3437075" y="3751"/>
                  <a:pt x="3408347" y="31644"/>
                  <a:pt x="3744605" y="0"/>
                </a:cubicBezTo>
                <a:cubicBezTo>
                  <a:pt x="4097249" y="-11527"/>
                  <a:pt x="4249699" y="-32555"/>
                  <a:pt x="4504380" y="0"/>
                </a:cubicBezTo>
                <a:cubicBezTo>
                  <a:pt x="4737570" y="17980"/>
                  <a:pt x="4877497" y="1006"/>
                  <a:pt x="5101346" y="0"/>
                </a:cubicBezTo>
                <a:cubicBezTo>
                  <a:pt x="5359305" y="-15330"/>
                  <a:pt x="5447195" y="7257"/>
                  <a:pt x="5779717" y="0"/>
                </a:cubicBezTo>
                <a:cubicBezTo>
                  <a:pt x="6090019" y="-17621"/>
                  <a:pt x="6273151" y="4279"/>
                  <a:pt x="6620896" y="0"/>
                </a:cubicBezTo>
                <a:cubicBezTo>
                  <a:pt x="6968586" y="34056"/>
                  <a:pt x="6990073" y="23587"/>
                  <a:pt x="7136458" y="0"/>
                </a:cubicBezTo>
                <a:cubicBezTo>
                  <a:pt x="7320575" y="20480"/>
                  <a:pt x="7847401" y="-6173"/>
                  <a:pt x="8140446" y="0"/>
                </a:cubicBezTo>
                <a:cubicBezTo>
                  <a:pt x="8139878" y="7862"/>
                  <a:pt x="8140227" y="13269"/>
                  <a:pt x="8140446" y="18288"/>
                </a:cubicBezTo>
                <a:cubicBezTo>
                  <a:pt x="7908069" y="-20636"/>
                  <a:pt x="7683037" y="21977"/>
                  <a:pt x="7543480" y="18288"/>
                </a:cubicBezTo>
                <a:cubicBezTo>
                  <a:pt x="7393752" y="10050"/>
                  <a:pt x="7221032" y="-3229"/>
                  <a:pt x="7109323" y="18288"/>
                </a:cubicBezTo>
                <a:cubicBezTo>
                  <a:pt x="7015297" y="22483"/>
                  <a:pt x="6599332" y="40899"/>
                  <a:pt x="6430952" y="18288"/>
                </a:cubicBezTo>
                <a:cubicBezTo>
                  <a:pt x="6292915" y="-34150"/>
                  <a:pt x="6142305" y="21507"/>
                  <a:pt x="5915391" y="18288"/>
                </a:cubicBezTo>
                <a:cubicBezTo>
                  <a:pt x="5682725" y="47843"/>
                  <a:pt x="5440566" y="31420"/>
                  <a:pt x="5237020" y="18288"/>
                </a:cubicBezTo>
                <a:cubicBezTo>
                  <a:pt x="5046456" y="10577"/>
                  <a:pt x="4706449" y="51976"/>
                  <a:pt x="4558650" y="18288"/>
                </a:cubicBezTo>
                <a:cubicBezTo>
                  <a:pt x="4361396" y="-987"/>
                  <a:pt x="4145362" y="-22303"/>
                  <a:pt x="3880279" y="18288"/>
                </a:cubicBezTo>
                <a:cubicBezTo>
                  <a:pt x="3610716" y="25411"/>
                  <a:pt x="3472690" y="4008"/>
                  <a:pt x="3201909" y="18288"/>
                </a:cubicBezTo>
                <a:cubicBezTo>
                  <a:pt x="2913595" y="35097"/>
                  <a:pt x="2753317" y="-1149"/>
                  <a:pt x="2604943" y="18288"/>
                </a:cubicBezTo>
                <a:cubicBezTo>
                  <a:pt x="2450130" y="36989"/>
                  <a:pt x="1974183" y="40159"/>
                  <a:pt x="1845168" y="18288"/>
                </a:cubicBezTo>
                <a:cubicBezTo>
                  <a:pt x="1677929" y="220"/>
                  <a:pt x="1378098" y="-772"/>
                  <a:pt x="1166797" y="18288"/>
                </a:cubicBezTo>
                <a:cubicBezTo>
                  <a:pt x="921150" y="53277"/>
                  <a:pt x="327457" y="47297"/>
                  <a:pt x="0" y="18288"/>
                </a:cubicBezTo>
                <a:cubicBezTo>
                  <a:pt x="-589" y="13471"/>
                  <a:pt x="-474" y="7409"/>
                  <a:pt x="0" y="0"/>
                </a:cubicBezTo>
                <a:close/>
              </a:path>
              <a:path stroke="0" w="8140446" h="18288">
                <a:moveTo>
                  <a:pt x="0" y="0"/>
                </a:moveTo>
                <a:cubicBezTo>
                  <a:pt x="136968" y="-25482"/>
                  <a:pt x="379786" y="11224"/>
                  <a:pt x="596966" y="0"/>
                </a:cubicBezTo>
                <a:cubicBezTo>
                  <a:pt x="815878" y="-21223"/>
                  <a:pt x="832062" y="11868"/>
                  <a:pt x="1031123" y="0"/>
                </a:cubicBezTo>
                <a:cubicBezTo>
                  <a:pt x="1256800" y="-30738"/>
                  <a:pt x="1658090" y="-20345"/>
                  <a:pt x="1872303" y="0"/>
                </a:cubicBezTo>
                <a:cubicBezTo>
                  <a:pt x="2115604" y="28431"/>
                  <a:pt x="2277865" y="-40642"/>
                  <a:pt x="2469269" y="0"/>
                </a:cubicBezTo>
                <a:cubicBezTo>
                  <a:pt x="2679731" y="25919"/>
                  <a:pt x="2788602" y="-6498"/>
                  <a:pt x="3066235" y="0"/>
                </a:cubicBezTo>
                <a:cubicBezTo>
                  <a:pt x="3325663" y="-14487"/>
                  <a:pt x="3706561" y="67517"/>
                  <a:pt x="3907414" y="0"/>
                </a:cubicBezTo>
                <a:cubicBezTo>
                  <a:pt x="4127229" y="-37113"/>
                  <a:pt x="4179037" y="-8167"/>
                  <a:pt x="4422976" y="0"/>
                </a:cubicBezTo>
                <a:cubicBezTo>
                  <a:pt x="4683575" y="-28486"/>
                  <a:pt x="5055803" y="-13799"/>
                  <a:pt x="5264155" y="0"/>
                </a:cubicBezTo>
                <a:cubicBezTo>
                  <a:pt x="5513566" y="14315"/>
                  <a:pt x="5735215" y="2768"/>
                  <a:pt x="6105335" y="0"/>
                </a:cubicBezTo>
                <a:cubicBezTo>
                  <a:pt x="6510913" y="-12587"/>
                  <a:pt x="6456171" y="3247"/>
                  <a:pt x="6783705" y="0"/>
                </a:cubicBezTo>
                <a:cubicBezTo>
                  <a:pt x="7057099" y="-15461"/>
                  <a:pt x="7592067" y="5384"/>
                  <a:pt x="8140446" y="0"/>
                </a:cubicBezTo>
                <a:cubicBezTo>
                  <a:pt x="8140452" y="8597"/>
                  <a:pt x="8141122" y="9732"/>
                  <a:pt x="8140446" y="18288"/>
                </a:cubicBezTo>
                <a:cubicBezTo>
                  <a:pt x="7961834" y="8406"/>
                  <a:pt x="7874097" y="10350"/>
                  <a:pt x="7706289" y="18288"/>
                </a:cubicBezTo>
                <a:cubicBezTo>
                  <a:pt x="7582508" y="-14920"/>
                  <a:pt x="7179551" y="-33111"/>
                  <a:pt x="6865109" y="18288"/>
                </a:cubicBezTo>
                <a:cubicBezTo>
                  <a:pt x="6583382" y="24117"/>
                  <a:pt x="6525821" y="36696"/>
                  <a:pt x="6349548" y="18288"/>
                </a:cubicBezTo>
                <a:cubicBezTo>
                  <a:pt x="6209953" y="10881"/>
                  <a:pt x="5959707" y="-47828"/>
                  <a:pt x="5671177" y="18288"/>
                </a:cubicBezTo>
                <a:cubicBezTo>
                  <a:pt x="5387744" y="29809"/>
                  <a:pt x="5228514" y="101507"/>
                  <a:pt x="4829998" y="18288"/>
                </a:cubicBezTo>
                <a:cubicBezTo>
                  <a:pt x="4415646" y="-28596"/>
                  <a:pt x="4343809" y="28954"/>
                  <a:pt x="4151627" y="18288"/>
                </a:cubicBezTo>
                <a:cubicBezTo>
                  <a:pt x="3950673" y="-9796"/>
                  <a:pt x="3879947" y="41143"/>
                  <a:pt x="3717470" y="18288"/>
                </a:cubicBezTo>
                <a:cubicBezTo>
                  <a:pt x="3558660" y="10110"/>
                  <a:pt x="3468854" y="29375"/>
                  <a:pt x="3201909" y="18288"/>
                </a:cubicBezTo>
                <a:cubicBezTo>
                  <a:pt x="2965673" y="10505"/>
                  <a:pt x="2568327" y="22116"/>
                  <a:pt x="2360729" y="18288"/>
                </a:cubicBezTo>
                <a:cubicBezTo>
                  <a:pt x="2171885" y="49144"/>
                  <a:pt x="1923258" y="16020"/>
                  <a:pt x="1682359" y="18288"/>
                </a:cubicBezTo>
                <a:cubicBezTo>
                  <a:pt x="1430698" y="-2378"/>
                  <a:pt x="1324229" y="-1751"/>
                  <a:pt x="1166797" y="18288"/>
                </a:cubicBezTo>
                <a:cubicBezTo>
                  <a:pt x="1001390" y="41795"/>
                  <a:pt x="324313" y="57964"/>
                  <a:pt x="0" y="18288"/>
                </a:cubicBezTo>
                <a:cubicBezTo>
                  <a:pt x="285" y="13135"/>
                  <a:pt x="532" y="5956"/>
                  <a:pt x="0" y="0"/>
                </a:cubicBezTo>
                <a:close/>
              </a:path>
              <a:path fill="none" stroke="0" w="8140446" h="18288">
                <a:moveTo>
                  <a:pt x="0" y="0"/>
                </a:moveTo>
                <a:cubicBezTo>
                  <a:pt x="69532" y="-6557"/>
                  <a:pt x="264219" y="3919"/>
                  <a:pt x="434157" y="0"/>
                </a:cubicBezTo>
                <a:cubicBezTo>
                  <a:pt x="600013" y="9090"/>
                  <a:pt x="921449" y="-13478"/>
                  <a:pt x="1193932" y="0"/>
                </a:cubicBezTo>
                <a:cubicBezTo>
                  <a:pt x="1443592" y="14844"/>
                  <a:pt x="1471188" y="10722"/>
                  <a:pt x="1628089" y="0"/>
                </a:cubicBezTo>
                <a:cubicBezTo>
                  <a:pt x="1750006" y="-24149"/>
                  <a:pt x="1967480" y="-14904"/>
                  <a:pt x="2225055" y="0"/>
                </a:cubicBezTo>
                <a:cubicBezTo>
                  <a:pt x="2503918" y="19247"/>
                  <a:pt x="2709263" y="-16351"/>
                  <a:pt x="3066235" y="0"/>
                </a:cubicBezTo>
                <a:cubicBezTo>
                  <a:pt x="3429723" y="-1627"/>
                  <a:pt x="3399401" y="30976"/>
                  <a:pt x="3744605" y="0"/>
                </a:cubicBezTo>
                <a:cubicBezTo>
                  <a:pt x="4081920" y="-40602"/>
                  <a:pt x="4258272" y="-2441"/>
                  <a:pt x="4504380" y="0"/>
                </a:cubicBezTo>
                <a:cubicBezTo>
                  <a:pt x="4760039" y="21121"/>
                  <a:pt x="4866555" y="-1351"/>
                  <a:pt x="5101346" y="0"/>
                </a:cubicBezTo>
                <a:cubicBezTo>
                  <a:pt x="5336279" y="1859"/>
                  <a:pt x="5465100" y="30801"/>
                  <a:pt x="5779717" y="0"/>
                </a:cubicBezTo>
                <a:cubicBezTo>
                  <a:pt x="6117018" y="-2879"/>
                  <a:pt x="6273497" y="-5002"/>
                  <a:pt x="6620896" y="0"/>
                </a:cubicBezTo>
                <a:cubicBezTo>
                  <a:pt x="6972306" y="38666"/>
                  <a:pt x="6992056" y="28334"/>
                  <a:pt x="7136458" y="0"/>
                </a:cubicBezTo>
                <a:cubicBezTo>
                  <a:pt x="7325567" y="-61201"/>
                  <a:pt x="7766555" y="-88399"/>
                  <a:pt x="8140446" y="0"/>
                </a:cubicBezTo>
                <a:cubicBezTo>
                  <a:pt x="8140031" y="7748"/>
                  <a:pt x="8139515" y="13015"/>
                  <a:pt x="8140446" y="18288"/>
                </a:cubicBezTo>
                <a:cubicBezTo>
                  <a:pt x="7892673" y="-4012"/>
                  <a:pt x="7668025" y="650"/>
                  <a:pt x="7543480" y="18288"/>
                </a:cubicBezTo>
                <a:cubicBezTo>
                  <a:pt x="7406710" y="-3467"/>
                  <a:pt x="7207646" y="8893"/>
                  <a:pt x="7109323" y="18288"/>
                </a:cubicBezTo>
                <a:cubicBezTo>
                  <a:pt x="6993037" y="49011"/>
                  <a:pt x="6598723" y="59405"/>
                  <a:pt x="6430952" y="18288"/>
                </a:cubicBezTo>
                <a:cubicBezTo>
                  <a:pt x="6284771" y="15315"/>
                  <a:pt x="6162730" y="20350"/>
                  <a:pt x="5915391" y="18288"/>
                </a:cubicBezTo>
                <a:cubicBezTo>
                  <a:pt x="5684668" y="13603"/>
                  <a:pt x="5422852" y="53618"/>
                  <a:pt x="5237020" y="18288"/>
                </a:cubicBezTo>
                <a:cubicBezTo>
                  <a:pt x="5035482" y="26296"/>
                  <a:pt x="4719808" y="55145"/>
                  <a:pt x="4558650" y="18288"/>
                </a:cubicBezTo>
                <a:cubicBezTo>
                  <a:pt x="4375169" y="-35587"/>
                  <a:pt x="4137553" y="12086"/>
                  <a:pt x="3880279" y="18288"/>
                </a:cubicBezTo>
                <a:cubicBezTo>
                  <a:pt x="3624533" y="32648"/>
                  <a:pt x="3467387" y="6480"/>
                  <a:pt x="3201909" y="18288"/>
                </a:cubicBezTo>
                <a:cubicBezTo>
                  <a:pt x="2918126" y="73342"/>
                  <a:pt x="2717830" y="-17156"/>
                  <a:pt x="2604943" y="18288"/>
                </a:cubicBezTo>
                <a:cubicBezTo>
                  <a:pt x="2496133" y="44525"/>
                  <a:pt x="2003915" y="18254"/>
                  <a:pt x="1845168" y="18288"/>
                </a:cubicBezTo>
                <a:cubicBezTo>
                  <a:pt x="1694518" y="14989"/>
                  <a:pt x="1344959" y="44188"/>
                  <a:pt x="1166797" y="18288"/>
                </a:cubicBezTo>
                <a:cubicBezTo>
                  <a:pt x="935925" y="69451"/>
                  <a:pt x="319712" y="-63972"/>
                  <a:pt x="0" y="18288"/>
                </a:cubicBezTo>
                <a:cubicBezTo>
                  <a:pt x="1307" y="12414"/>
                  <a:pt x="-32" y="5741"/>
                  <a:pt x="0" y="0"/>
                </a:cubicBezTo>
                <a:close/>
              </a:path>
            </a:pathLst>
          </a:custGeom>
          <a:solidFill>
            <a:schemeClr val="accent2"/>
          </a:solidFill>
          <a:ln cap="rnd" w="41275">
            <a:solidFill>
              <a:srgbClr val="ed7d31"/>
            </a:solidFill>
            <a:round/>
          </a:ln>
        </p:spPr>
        <p:style>
          <a:lnRef idx="2">
            <a:schemeClr val="accent1">
              <a:shade val="50000"/>
            </a:schemeClr>
          </a:lnRef>
          <a:fillRef idx="1">
            <a:schemeClr val="accent1"/>
          </a:fillRef>
          <a:effectRef idx="0">
            <a:schemeClr val="accent1"/>
          </a:effectRef>
          <a:fontRef idx="minor"/>
        </p:style>
        <p:txBody>
          <a:bodyPr lIns="90000" rIns="90000" tIns="-26640" bIns="-26640" anchor="ctr">
            <a:noAutofit/>
          </a:bodyPr>
          <a:p>
            <a:pPr algn="ctr">
              <a:lnSpc>
                <a:spcPct val="100000"/>
              </a:lnSpc>
            </a:pPr>
            <a:endParaRPr b="0" lang="en-US" sz="1800" spc="-1" strike="noStrike">
              <a:solidFill>
                <a:schemeClr val="lt1"/>
              </a:solidFill>
              <a:latin typeface="Calibri"/>
            </a:endParaRPr>
          </a:p>
        </p:txBody>
      </p:sp>
      <p:sp>
        <p:nvSpPr>
          <p:cNvPr id="272" name="Text Box 4"/>
          <p:cNvSpPr/>
          <p:nvPr/>
        </p:nvSpPr>
        <p:spPr>
          <a:xfrm>
            <a:off x="628560" y="1929240"/>
            <a:ext cx="7886520" cy="4251600"/>
          </a:xfrm>
          <a:prstGeom prst="rect">
            <a:avLst/>
          </a:prstGeom>
          <a:noFill/>
          <a:ln w="0">
            <a:noFill/>
          </a:ln>
        </p:spPr>
        <p:style>
          <a:lnRef idx="0"/>
          <a:fillRef idx="0"/>
          <a:effectRef idx="0"/>
          <a:fontRef idx="minor"/>
        </p:style>
        <p:txBody>
          <a:bodyPr anchor="t">
            <a:normAutofit/>
          </a:bodyPr>
          <a:p>
            <a:pPr marL="343080" indent="-228600">
              <a:lnSpc>
                <a:spcPct val="90000"/>
              </a:lnSpc>
              <a:spcBef>
                <a:spcPts val="901"/>
              </a:spcBef>
              <a:buClr>
                <a:srgbClr val="000000"/>
              </a:buClr>
              <a:buFont typeface="Arial"/>
              <a:buChar char="•"/>
            </a:pPr>
            <a:r>
              <a:rPr b="0" lang="en-US" sz="1800" spc="-1" strike="noStrike">
                <a:solidFill>
                  <a:srgbClr val="000000"/>
                </a:solidFill>
                <a:latin typeface="Calibri"/>
              </a:rPr>
              <a:t>Functional MRI is allows observing which parts of the brain work when we do things like thinking or perceiving.</a:t>
            </a:r>
            <a:endParaRPr b="0" lang="en-US" sz="1800" spc="-1" strike="noStrike">
              <a:solidFill>
                <a:srgbClr val="000000"/>
              </a:solidFill>
              <a:latin typeface="Arial"/>
            </a:endParaRPr>
          </a:p>
          <a:p>
            <a:pPr lvl="1" marL="800280" indent="-228600">
              <a:lnSpc>
                <a:spcPct val="90000"/>
              </a:lnSpc>
              <a:spcBef>
                <a:spcPts val="901"/>
              </a:spcBef>
              <a:buClr>
                <a:srgbClr val="000000"/>
              </a:buClr>
              <a:buFont typeface="Arial"/>
              <a:buChar char="•"/>
            </a:pPr>
            <a:r>
              <a:rPr b="0" lang="en-US" sz="1800" spc="-1" strike="noStrike">
                <a:solidFill>
                  <a:srgbClr val="000000"/>
                </a:solidFill>
                <a:latin typeface="Calibri"/>
              </a:rPr>
              <a:t>‘</a:t>
            </a:r>
            <a:r>
              <a:rPr b="0" lang="en-US" sz="1800" spc="-1" strike="noStrike">
                <a:solidFill>
                  <a:srgbClr val="000000"/>
                </a:solidFill>
                <a:latin typeface="Calibri"/>
              </a:rPr>
              <a:t>work’ means: are involved in metabolic activity (cell reactions involved in energy release)</a:t>
            </a:r>
            <a:endParaRPr b="0" lang="en-US" sz="1800" spc="-1" strike="noStrike">
              <a:solidFill>
                <a:srgbClr val="000000"/>
              </a:solidFill>
              <a:latin typeface="Arial"/>
            </a:endParaRPr>
          </a:p>
          <a:p>
            <a:pPr lvl="1" marL="800280" indent="-228600">
              <a:lnSpc>
                <a:spcPct val="90000"/>
              </a:lnSpc>
              <a:spcBef>
                <a:spcPts val="901"/>
              </a:spcBef>
              <a:buClr>
                <a:srgbClr val="000000"/>
              </a:buClr>
              <a:buFont typeface="Arial"/>
              <a:buChar char="•"/>
            </a:pPr>
            <a:r>
              <a:rPr b="0" lang="en-US" sz="1800" spc="-1" strike="noStrike">
                <a:solidFill>
                  <a:srgbClr val="000000"/>
                </a:solidFill>
                <a:latin typeface="Calibri"/>
              </a:rPr>
              <a:t>In Neuro’, metabolic activity is often as a proxy for neural activity; active neurons require more energy to function and can increase their metabolic rate</a:t>
            </a:r>
            <a:endParaRPr b="0" lang="en-US" sz="1800" spc="-1" strike="noStrike">
              <a:solidFill>
                <a:srgbClr val="000000"/>
              </a:solidFill>
              <a:latin typeface="Arial"/>
            </a:endParaRPr>
          </a:p>
          <a:p>
            <a:pPr marL="343080" indent="-228600">
              <a:lnSpc>
                <a:spcPct val="90000"/>
              </a:lnSpc>
              <a:spcBef>
                <a:spcPts val="901"/>
              </a:spcBef>
              <a:buClr>
                <a:srgbClr val="000000"/>
              </a:buClr>
              <a:buFont typeface="Arial"/>
              <a:buChar char="•"/>
            </a:pPr>
            <a:r>
              <a:rPr b="0" lang="en-US" sz="1800" spc="-1" strike="noStrike">
                <a:solidFill>
                  <a:srgbClr val="000000"/>
                </a:solidFill>
                <a:latin typeface="Calibri"/>
              </a:rPr>
              <a:t>fMRI uses a big magnet to affect protons in the brain and then measures how they behave as they return to their original state.</a:t>
            </a:r>
            <a:endParaRPr b="0" lang="en-US" sz="1800" spc="-1" strike="noStrike">
              <a:solidFill>
                <a:srgbClr val="000000"/>
              </a:solidFill>
              <a:latin typeface="Arial"/>
            </a:endParaRPr>
          </a:p>
          <a:p>
            <a:pPr marL="343080" indent="-228600">
              <a:lnSpc>
                <a:spcPct val="90000"/>
              </a:lnSpc>
              <a:spcBef>
                <a:spcPts val="901"/>
              </a:spcBef>
              <a:buClr>
                <a:srgbClr val="000000"/>
              </a:buClr>
              <a:buFont typeface="Arial"/>
              <a:buChar char="•"/>
            </a:pPr>
            <a:r>
              <a:rPr b="0" lang="en-US" sz="1800" spc="-1" strike="noStrike">
                <a:solidFill>
                  <a:srgbClr val="000000"/>
                </a:solidFill>
                <a:latin typeface="Calibri"/>
              </a:rPr>
              <a:t>By analyzing the patterns of proton behavior, we can identify which brain areas are more active during certain tasks.</a:t>
            </a:r>
            <a:endParaRPr b="0" lang="en-US" sz="1800" spc="-1" strike="noStrike">
              <a:solidFill>
                <a:srgbClr val="000000"/>
              </a:solidFill>
              <a:latin typeface="Arial"/>
            </a:endParaRPr>
          </a:p>
          <a:p>
            <a:pPr marL="343080" indent="-228600">
              <a:lnSpc>
                <a:spcPct val="90000"/>
              </a:lnSpc>
              <a:spcBef>
                <a:spcPts val="901"/>
              </a:spcBef>
              <a:buClr>
                <a:srgbClr val="000000"/>
              </a:buClr>
              <a:buFont typeface="Arial"/>
              <a:buChar char="•"/>
            </a:pPr>
            <a:r>
              <a:rPr b="0" lang="en-US" sz="1800" spc="-1" strike="noStrike">
                <a:solidFill>
                  <a:srgbClr val="000000"/>
                </a:solidFill>
                <a:latin typeface="Calibri"/>
              </a:rPr>
              <a:t>This method gives us very detailed information about where activity is happening in the brain and can help us understand how different regions contribute to complex processes like thinking and perception.</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3" name="TextBox 2"/>
          <p:cNvSpPr/>
          <p:nvPr/>
        </p:nvSpPr>
        <p:spPr>
          <a:xfrm>
            <a:off x="2405520" y="419040"/>
            <a:ext cx="4329360" cy="821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2400" spc="-1" strike="noStrike">
                <a:solidFill>
                  <a:srgbClr val="000000"/>
                </a:solidFill>
                <a:latin typeface="Calibri"/>
              </a:rPr>
              <a:t>Functional MRI (</a:t>
            </a:r>
            <a:r>
              <a:rPr b="0" lang="en-US" sz="2400" spc="-1" strike="noStrike">
                <a:solidFill>
                  <a:srgbClr val="ff0000"/>
                </a:solidFill>
                <a:latin typeface="Calibri"/>
              </a:rPr>
              <a:t>not for exam</a:t>
            </a:r>
            <a:r>
              <a:rPr b="0" lang="en-US" sz="2400" spc="-1" strike="noStrike">
                <a:solidFill>
                  <a:srgbClr val="000000"/>
                </a:solidFill>
                <a:latin typeface="Calibri"/>
              </a:rPr>
              <a:t>)</a:t>
            </a:r>
            <a:endParaRPr b="0" lang="en-US" sz="2400" spc="-1" strike="noStrike">
              <a:solidFill>
                <a:srgbClr val="000000"/>
              </a:solidFill>
              <a:latin typeface="Arial"/>
            </a:endParaRPr>
          </a:p>
        </p:txBody>
      </p:sp>
      <p:pic>
        <p:nvPicPr>
          <p:cNvPr id="274" name="Picture 4" descr="FIG06-18"/>
          <p:cNvPicPr/>
          <p:nvPr/>
        </p:nvPicPr>
        <p:blipFill>
          <a:blip r:embed="rId1"/>
          <a:stretch/>
        </p:blipFill>
        <p:spPr>
          <a:xfrm>
            <a:off x="1810080" y="1427400"/>
            <a:ext cx="5520240" cy="5011560"/>
          </a:xfrm>
          <a:prstGeom prst="rect">
            <a:avLst/>
          </a:prstGeom>
          <a:ln w="0">
            <a:noFill/>
          </a:ln>
        </p:spPr>
      </p:pic>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5" name="TextBox 2"/>
          <p:cNvSpPr/>
          <p:nvPr/>
        </p:nvSpPr>
        <p:spPr>
          <a:xfrm>
            <a:off x="2325960" y="223560"/>
            <a:ext cx="4488480" cy="821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2400" spc="-1" strike="noStrike">
                <a:solidFill>
                  <a:srgbClr val="000000"/>
                </a:solidFill>
                <a:latin typeface="Calibri"/>
              </a:rPr>
              <a:t>functional MRI (</a:t>
            </a:r>
            <a:r>
              <a:rPr b="0" lang="en-US" sz="2400" spc="-1" strike="noStrike">
                <a:solidFill>
                  <a:srgbClr val="ff0000"/>
                </a:solidFill>
                <a:latin typeface="Calibri"/>
              </a:rPr>
              <a:t>not for exam</a:t>
            </a:r>
            <a:r>
              <a:rPr b="0" lang="en-US" sz="2400" spc="-1" strike="noStrike">
                <a:solidFill>
                  <a:srgbClr val="000000"/>
                </a:solidFill>
                <a:latin typeface="Calibri"/>
              </a:rPr>
              <a:t>)</a:t>
            </a:r>
            <a:endParaRPr b="0" lang="en-US" sz="2400" spc="-1" strike="noStrike">
              <a:solidFill>
                <a:srgbClr val="000000"/>
              </a:solidFill>
              <a:latin typeface="Arial"/>
            </a:endParaRPr>
          </a:p>
          <a:p>
            <a:pPr>
              <a:lnSpc>
                <a:spcPct val="100000"/>
              </a:lnSpc>
            </a:pPr>
            <a:endParaRPr b="0" lang="en-US" sz="2400" spc="-1" strike="noStrike">
              <a:solidFill>
                <a:srgbClr val="000000"/>
              </a:solidFill>
              <a:latin typeface="Arial"/>
            </a:endParaRPr>
          </a:p>
        </p:txBody>
      </p:sp>
      <p:pic>
        <p:nvPicPr>
          <p:cNvPr id="276" name="Picture 5" descr="FIG06-19"/>
          <p:cNvPicPr/>
          <p:nvPr/>
        </p:nvPicPr>
        <p:blipFill>
          <a:blip r:embed="rId1"/>
          <a:stretch/>
        </p:blipFill>
        <p:spPr>
          <a:xfrm>
            <a:off x="507960" y="1262160"/>
            <a:ext cx="8127720" cy="1980720"/>
          </a:xfrm>
          <a:prstGeom prst="rect">
            <a:avLst/>
          </a:prstGeom>
          <a:ln w="0">
            <a:noFill/>
          </a:ln>
        </p:spPr>
      </p:pic>
      <p:pic>
        <p:nvPicPr>
          <p:cNvPr id="277" name="Picture 6" descr="FIG06-20"/>
          <p:cNvPicPr/>
          <p:nvPr/>
        </p:nvPicPr>
        <p:blipFill>
          <a:blip r:embed="rId2"/>
          <a:stretch/>
        </p:blipFill>
        <p:spPr>
          <a:xfrm>
            <a:off x="936720" y="3429000"/>
            <a:ext cx="7268760" cy="3101760"/>
          </a:xfrm>
          <a:prstGeom prst="rect">
            <a:avLst/>
          </a:prstGeom>
          <a:ln w="0">
            <a:noFill/>
          </a:ln>
        </p:spPr>
      </p:pic>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78" name="Picture 4" descr="FIG06-22"/>
          <p:cNvPicPr/>
          <p:nvPr/>
        </p:nvPicPr>
        <p:blipFill>
          <a:blip r:embed="rId1"/>
          <a:stretch/>
        </p:blipFill>
        <p:spPr>
          <a:xfrm>
            <a:off x="6073200" y="1348560"/>
            <a:ext cx="2852280" cy="5127840"/>
          </a:xfrm>
          <a:prstGeom prst="rect">
            <a:avLst/>
          </a:prstGeom>
          <a:ln w="0">
            <a:noFill/>
          </a:ln>
        </p:spPr>
      </p:pic>
      <p:sp>
        <p:nvSpPr>
          <p:cNvPr id="279" name="Text Box 4"/>
          <p:cNvSpPr/>
          <p:nvPr/>
        </p:nvSpPr>
        <p:spPr>
          <a:xfrm>
            <a:off x="291960" y="1348560"/>
            <a:ext cx="5706720" cy="2513160"/>
          </a:xfrm>
          <a:prstGeom prst="rect">
            <a:avLst/>
          </a:prstGeom>
          <a:noFill/>
          <a:ln w="0">
            <a:noFill/>
          </a:ln>
        </p:spPr>
        <p:style>
          <a:lnRef idx="0"/>
          <a:fillRef idx="0"/>
          <a:effectRef idx="0"/>
          <a:fontRef idx="minor"/>
        </p:style>
        <p:txBody>
          <a:bodyPr lIns="90000" rIns="90000" tIns="45000" bIns="45000" anchor="t">
            <a:spAutoFit/>
          </a:bodyPr>
          <a:p>
            <a:pPr marL="343080" indent="-343080">
              <a:lnSpc>
                <a:spcPct val="100000"/>
              </a:lnSpc>
              <a:spcBef>
                <a:spcPts val="901"/>
              </a:spcBef>
              <a:buClr>
                <a:srgbClr val="000000"/>
              </a:buClr>
              <a:buFont typeface="OpenSymbol"/>
              <a:buAutoNum type="arabicPeriod"/>
            </a:pPr>
            <a:r>
              <a:rPr b="0" lang="en-US" sz="1800" spc="-1" strike="noStrike">
                <a:solidFill>
                  <a:srgbClr val="000000"/>
                </a:solidFill>
                <a:latin typeface="Calibri"/>
              </a:rPr>
              <a:t>Detects differences in oxygen demand in different brain regions during a task, which results in T2 contrast and identifies active areas.</a:t>
            </a:r>
            <a:endParaRPr b="0" lang="en-US" sz="1800" spc="-1" strike="noStrike">
              <a:solidFill>
                <a:srgbClr val="000000"/>
              </a:solidFill>
              <a:latin typeface="Arial"/>
            </a:endParaRPr>
          </a:p>
          <a:p>
            <a:pPr marL="343080" indent="-343080">
              <a:lnSpc>
                <a:spcPct val="100000"/>
              </a:lnSpc>
              <a:spcBef>
                <a:spcPts val="901"/>
              </a:spcBef>
              <a:buClr>
                <a:srgbClr val="000000"/>
              </a:buClr>
              <a:buFont typeface="OpenSymbol"/>
              <a:buAutoNum type="arabicPeriod"/>
            </a:pPr>
            <a:r>
              <a:rPr b="0" lang="en-US" sz="1800" spc="-1" strike="noStrike">
                <a:solidFill>
                  <a:srgbClr val="000000"/>
                </a:solidFill>
                <a:latin typeface="Calibri"/>
              </a:rPr>
              <a:t>Provides a time series of brain activity in every brain region, usually at a resolution of 3x3x3mm.</a:t>
            </a:r>
            <a:endParaRPr b="0" lang="en-US" sz="1800" spc="-1" strike="noStrike">
              <a:solidFill>
                <a:srgbClr val="000000"/>
              </a:solidFill>
              <a:latin typeface="Arial"/>
            </a:endParaRPr>
          </a:p>
          <a:p>
            <a:pPr marL="343080" indent="-343080">
              <a:lnSpc>
                <a:spcPct val="100000"/>
              </a:lnSpc>
              <a:spcBef>
                <a:spcPts val="901"/>
              </a:spcBef>
              <a:buClr>
                <a:srgbClr val="000000"/>
              </a:buClr>
              <a:buFont typeface="OpenSymbol"/>
              <a:buAutoNum type="arabicPeriod"/>
            </a:pPr>
            <a:r>
              <a:rPr b="0" lang="en-US" sz="1800" spc="-1" strike="noStrike">
                <a:solidFill>
                  <a:srgbClr val="000000"/>
                </a:solidFill>
                <a:latin typeface="Calibri"/>
              </a:rPr>
              <a:t>fMRI can also measure the synchronization between different brain regions</a:t>
            </a:r>
            <a:endParaRPr b="0" lang="en-US" sz="1800" spc="-1" strike="noStrike">
              <a:solidFill>
                <a:srgbClr val="000000"/>
              </a:solidFill>
              <a:latin typeface="Arial"/>
            </a:endParaRPr>
          </a:p>
        </p:txBody>
      </p:sp>
      <p:pic>
        <p:nvPicPr>
          <p:cNvPr id="280" name="Picture 1" descr=""/>
          <p:cNvPicPr/>
          <p:nvPr/>
        </p:nvPicPr>
        <p:blipFill>
          <a:blip r:embed="rId2"/>
          <a:stretch/>
        </p:blipFill>
        <p:spPr>
          <a:xfrm>
            <a:off x="3471120" y="3934080"/>
            <a:ext cx="2527560" cy="2516400"/>
          </a:xfrm>
          <a:prstGeom prst="rect">
            <a:avLst/>
          </a:prstGeom>
          <a:ln w="0">
            <a:noFill/>
          </a:ln>
        </p:spPr>
      </p:pic>
      <p:sp>
        <p:nvSpPr>
          <p:cNvPr id="281" name="TextBox 5"/>
          <p:cNvSpPr/>
          <p:nvPr/>
        </p:nvSpPr>
        <p:spPr>
          <a:xfrm>
            <a:off x="2206800" y="240840"/>
            <a:ext cx="4488480" cy="821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2400" spc="-1" strike="noStrike">
                <a:solidFill>
                  <a:srgbClr val="000000"/>
                </a:solidFill>
                <a:latin typeface="Calibri"/>
              </a:rPr>
              <a:t>functional MRI (</a:t>
            </a:r>
            <a:r>
              <a:rPr b="0" lang="en-US" sz="2400" spc="-1" strike="noStrike">
                <a:solidFill>
                  <a:srgbClr val="ff0000"/>
                </a:solidFill>
                <a:latin typeface="Calibri"/>
              </a:rPr>
              <a:t>not for exam</a:t>
            </a:r>
            <a:r>
              <a:rPr b="0" lang="en-US" sz="2400" spc="-1" strike="noStrike">
                <a:solidFill>
                  <a:srgbClr val="000000"/>
                </a:solidFill>
                <a:latin typeface="Calibri"/>
              </a:rPr>
              <a:t>)</a:t>
            </a:r>
            <a:endParaRPr b="0" lang="en-US" sz="2400" spc="-1" strike="noStrike">
              <a:solidFill>
                <a:srgbClr val="000000"/>
              </a:solidFill>
              <a:latin typeface="Arial"/>
            </a:endParaRPr>
          </a:p>
          <a:p>
            <a:pPr>
              <a:lnSpc>
                <a:spcPct val="100000"/>
              </a:lnSpc>
            </a:pPr>
            <a:endParaRPr b="0" lang="en-US" sz="2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2" name="TextBox 2"/>
          <p:cNvSpPr/>
          <p:nvPr/>
        </p:nvSpPr>
        <p:spPr>
          <a:xfrm>
            <a:off x="1631520" y="539280"/>
            <a:ext cx="5522040" cy="4554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2400" spc="-1" strike="noStrike">
                <a:solidFill>
                  <a:srgbClr val="000000"/>
                </a:solidFill>
                <a:latin typeface="Calibri"/>
              </a:rPr>
              <a:t>Functional MRI: the time series</a:t>
            </a:r>
            <a:endParaRPr b="0" lang="en-US" sz="2400" spc="-1" strike="noStrike">
              <a:solidFill>
                <a:srgbClr val="000000"/>
              </a:solidFill>
              <a:latin typeface="Arial"/>
            </a:endParaRPr>
          </a:p>
        </p:txBody>
      </p:sp>
      <p:pic>
        <p:nvPicPr>
          <p:cNvPr id="283" name="Picture 2" descr=""/>
          <p:cNvPicPr/>
          <p:nvPr/>
        </p:nvPicPr>
        <p:blipFill>
          <a:blip r:embed="rId1"/>
          <a:stretch/>
        </p:blipFill>
        <p:spPr>
          <a:xfrm>
            <a:off x="1905120" y="1671840"/>
            <a:ext cx="5615280" cy="4419360"/>
          </a:xfrm>
          <a:prstGeom prst="rect">
            <a:avLst/>
          </a:prstGeom>
          <a:ln w="0">
            <a:noFill/>
          </a:ln>
        </p:spPr>
      </p:pic>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45" name="PlaceHolder 1"/>
          <p:cNvSpPr>
            <a:spLocks noGrp="1"/>
          </p:cNvSpPr>
          <p:nvPr>
            <p:ph type="title"/>
          </p:nvPr>
        </p:nvSpPr>
        <p:spPr>
          <a:xfrm>
            <a:off x="3724200" y="629280"/>
            <a:ext cx="4939560" cy="1285920"/>
          </a:xfrm>
          <a:prstGeom prst="rect">
            <a:avLst/>
          </a:prstGeom>
          <a:noFill/>
          <a:ln w="0">
            <a:noFill/>
          </a:ln>
        </p:spPr>
        <p:txBody>
          <a:bodyPr anchor="b">
            <a:normAutofit/>
          </a:bodyPr>
          <a:p>
            <a:pPr indent="0">
              <a:lnSpc>
                <a:spcPct val="90000"/>
              </a:lnSpc>
              <a:buNone/>
            </a:pPr>
            <a:r>
              <a:rPr b="0" lang="en-US" sz="3300" spc="-1" strike="noStrike">
                <a:solidFill>
                  <a:srgbClr val="000000"/>
                </a:solidFill>
                <a:latin typeface="Calibri Light"/>
              </a:rPr>
              <a:t>Outline</a:t>
            </a:r>
            <a:endParaRPr b="0" lang="en-US" sz="3300" spc="-1" strike="noStrike">
              <a:solidFill>
                <a:srgbClr val="000000"/>
              </a:solidFill>
              <a:latin typeface="Calibri"/>
            </a:endParaRPr>
          </a:p>
        </p:txBody>
      </p:sp>
      <p:sp>
        <p:nvSpPr>
          <p:cNvPr id="146" name="PlaceHolder 2"/>
          <p:cNvSpPr>
            <a:spLocks noGrp="1"/>
          </p:cNvSpPr>
          <p:nvPr>
            <p:ph/>
          </p:nvPr>
        </p:nvSpPr>
        <p:spPr>
          <a:xfrm>
            <a:off x="3724200" y="2438280"/>
            <a:ext cx="4939560" cy="3785040"/>
          </a:xfrm>
          <a:prstGeom prst="rect">
            <a:avLst/>
          </a:prstGeom>
          <a:noFill/>
          <a:ln w="0">
            <a:noFill/>
          </a:ln>
        </p:spPr>
        <p:txBody>
          <a:bodyPr anchor="t">
            <a:normAutofit/>
          </a:bodyPr>
          <a:p>
            <a:pPr marL="171360" indent="-171360">
              <a:lnSpc>
                <a:spcPct val="90000"/>
              </a:lnSpc>
              <a:spcBef>
                <a:spcPts val="751"/>
              </a:spcBef>
              <a:buClr>
                <a:srgbClr val="000000"/>
              </a:buClr>
              <a:buFont typeface="Arial"/>
              <a:buChar char="•"/>
            </a:pPr>
            <a:r>
              <a:rPr b="0" lang="en-US" sz="1700" spc="-1" strike="noStrike">
                <a:solidFill>
                  <a:srgbClr val="000000"/>
                </a:solidFill>
                <a:latin typeface="Calibri"/>
              </a:rPr>
              <a:t>Section 1: Basic facts about the human brain</a:t>
            </a:r>
            <a:endParaRPr b="0" lang="en-US" sz="1700" spc="-1" strike="noStrike">
              <a:solidFill>
                <a:srgbClr val="000000"/>
              </a:solidFill>
              <a:latin typeface="Calibri"/>
            </a:endParaRPr>
          </a:p>
          <a:p>
            <a:pPr marL="171360" indent="-171360">
              <a:lnSpc>
                <a:spcPct val="90000"/>
              </a:lnSpc>
              <a:spcBef>
                <a:spcPts val="751"/>
              </a:spcBef>
              <a:buClr>
                <a:srgbClr val="000000"/>
              </a:buClr>
              <a:buFont typeface="Arial"/>
              <a:buChar char="•"/>
            </a:pPr>
            <a:r>
              <a:rPr b="0" lang="en-US" sz="1700" spc="-1" strike="noStrike">
                <a:solidFill>
                  <a:srgbClr val="000000"/>
                </a:solidFill>
                <a:latin typeface="Calibri"/>
              </a:rPr>
              <a:t>Section 2: Studying the human brain (tools, and basics of experimentation)</a:t>
            </a:r>
            <a:endParaRPr b="0" lang="en-US" sz="1700" spc="-1" strike="noStrike">
              <a:solidFill>
                <a:srgbClr val="000000"/>
              </a:solidFill>
              <a:latin typeface="Calibri"/>
            </a:endParaRPr>
          </a:p>
        </p:txBody>
      </p:sp>
      <p:pic>
        <p:nvPicPr>
          <p:cNvPr id="147" name="Picture 4" descr="Toy plastic numbers"/>
          <p:cNvPicPr/>
          <p:nvPr/>
        </p:nvPicPr>
        <p:blipFill>
          <a:blip r:embed="rId1"/>
          <a:srcRect l="30002" t="0" r="36160" b="0"/>
          <a:stretch/>
        </p:blipFill>
        <p:spPr>
          <a:xfrm>
            <a:off x="0" y="0"/>
            <a:ext cx="3476160" cy="6857640"/>
          </a:xfrm>
          <a:prstGeom prst="rect">
            <a:avLst/>
          </a:prstGeom>
          <a:ln w="0">
            <a:noFill/>
          </a:ln>
        </p:spPr>
      </p:pic>
      <p:cxnSp>
        <p:nvCxnSpPr>
          <p:cNvPr id="148" name="Straight Connector 8"/>
          <p:cNvCxnSpPr/>
          <p:nvPr/>
        </p:nvCxnSpPr>
        <p:spPr>
          <a:xfrm>
            <a:off x="3810600" y="2115000"/>
            <a:ext cx="4732200" cy="360"/>
          </a:xfrm>
          <a:prstGeom prst="straightConnector1">
            <a:avLst/>
          </a:prstGeom>
          <a:ln w="19050">
            <a:solidFill>
              <a:srgbClr val="f0980c"/>
            </a:solidFill>
          </a:ln>
        </p:spPr>
      </p:cxnSp>
    </p:spTree>
  </p:cSld>
  <mc:AlternateContent>
    <mc:Choice Requires="p14">
      <p:transition spd="slow" p14:dur="2000"/>
    </mc:Choice>
    <mc:Fallback>
      <p:transition spd="slow"/>
    </mc:Fallback>
  </mc:AlternateContent>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284" name="TextBox 2"/>
          <p:cNvSpPr/>
          <p:nvPr/>
        </p:nvSpPr>
        <p:spPr>
          <a:xfrm>
            <a:off x="1631520" y="539280"/>
            <a:ext cx="6059880" cy="821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2400" spc="-1" strike="noStrike">
                <a:solidFill>
                  <a:srgbClr val="000000"/>
                </a:solidFill>
                <a:latin typeface="Calibri"/>
              </a:rPr>
              <a:t>Functional MRI:  In an experimental context</a:t>
            </a:r>
            <a:endParaRPr b="0" lang="en-US" sz="2400" spc="-1" strike="noStrike">
              <a:solidFill>
                <a:srgbClr val="000000"/>
              </a:solidFill>
              <a:latin typeface="Arial"/>
            </a:endParaRPr>
          </a:p>
        </p:txBody>
      </p:sp>
      <p:sp>
        <p:nvSpPr>
          <p:cNvPr id="285" name="TextBox 4"/>
          <p:cNvSpPr/>
          <p:nvPr/>
        </p:nvSpPr>
        <p:spPr>
          <a:xfrm>
            <a:off x="510840" y="5770440"/>
            <a:ext cx="7879680" cy="363960"/>
          </a:xfrm>
          <a:prstGeom prst="rect">
            <a:avLst/>
          </a:prstGeom>
          <a:noFill/>
          <a:ln w="0">
            <a:noFill/>
          </a:ln>
        </p:spPr>
        <p:style>
          <a:lnRef idx="0"/>
          <a:fillRef idx="0"/>
          <a:effectRef idx="0"/>
          <a:fontRef idx="minor"/>
        </p:style>
        <p:txBody>
          <a:bodyPr lIns="90000" rIns="90000" tIns="45000" bIns="45000" anchor="t">
            <a:spAutoFit/>
          </a:bodyPr>
          <a:p>
            <a:pPr>
              <a:lnSpc>
                <a:spcPct val="100000"/>
              </a:lnSpc>
              <a:spcBef>
                <a:spcPts val="901"/>
              </a:spcBef>
            </a:pPr>
            <a:r>
              <a:rPr b="0" lang="en-US" sz="1800" spc="-1" strike="noStrike">
                <a:solidFill>
                  <a:srgbClr val="ffffff"/>
                </a:solidFill>
                <a:latin typeface="Calibri"/>
              </a:rPr>
              <a:t>Adopted from Bob Cox’s “Data Analysis Philosophy” for fMRI</a:t>
            </a:r>
            <a:endParaRPr b="0" lang="en-US" sz="1800" spc="-1" strike="noStrike">
              <a:solidFill>
                <a:srgbClr val="000000"/>
              </a:solidFill>
              <a:latin typeface="Arial"/>
            </a:endParaRPr>
          </a:p>
        </p:txBody>
      </p:sp>
      <p:sp>
        <p:nvSpPr>
          <p:cNvPr id="286" name="TextBox 10"/>
          <p:cNvSpPr/>
          <p:nvPr/>
        </p:nvSpPr>
        <p:spPr>
          <a:xfrm>
            <a:off x="721800" y="1433520"/>
            <a:ext cx="7879680" cy="4844520"/>
          </a:xfrm>
          <a:prstGeom prst="rect">
            <a:avLst/>
          </a:prstGeom>
          <a:noFill/>
          <a:ln w="0">
            <a:noFill/>
          </a:ln>
        </p:spPr>
        <p:style>
          <a:lnRef idx="0"/>
          <a:fillRef idx="0"/>
          <a:effectRef idx="0"/>
          <a:fontRef idx="minor"/>
        </p:style>
        <p:txBody>
          <a:bodyPr lIns="90000" rIns="90000" tIns="45000" bIns="45000" anchor="t">
            <a:spAutoFit/>
          </a:bodyPr>
          <a:p>
            <a:pPr marL="343080" indent="-343080">
              <a:lnSpc>
                <a:spcPct val="100000"/>
              </a:lnSpc>
              <a:buClr>
                <a:srgbClr val="000000"/>
              </a:buClr>
              <a:buFont typeface="Arial"/>
              <a:buChar char="•"/>
            </a:pPr>
            <a:r>
              <a:rPr b="1" lang="en-US" sz="2400" spc="-1" strike="noStrike">
                <a:solidFill>
                  <a:srgbClr val="000000"/>
                </a:solidFill>
                <a:latin typeface="Calibri"/>
              </a:rPr>
              <a:t>Signal</a:t>
            </a:r>
            <a:r>
              <a:rPr b="0" lang="en-US" sz="2400" spc="-1" strike="noStrike">
                <a:solidFill>
                  <a:srgbClr val="000000"/>
                </a:solidFill>
                <a:latin typeface="Calibri"/>
              </a:rPr>
              <a:t> = Measurable response to stimulus</a:t>
            </a:r>
            <a:endParaRPr b="0" lang="en-US" sz="2400" spc="-1" strike="noStrike">
              <a:solidFill>
                <a:srgbClr val="000000"/>
              </a:solidFill>
              <a:latin typeface="Arial"/>
            </a:endParaRPr>
          </a:p>
          <a:p>
            <a:pPr marL="343080" indent="-343080">
              <a:lnSpc>
                <a:spcPct val="100000"/>
              </a:lnSpc>
              <a:buClr>
                <a:srgbClr val="000000"/>
              </a:buClr>
              <a:buFont typeface="Arial"/>
              <a:buChar char="•"/>
            </a:pPr>
            <a:r>
              <a:rPr b="1" lang="en-US" sz="2400" spc="-1" strike="noStrike">
                <a:solidFill>
                  <a:srgbClr val="000000"/>
                </a:solidFill>
                <a:latin typeface="Calibri"/>
              </a:rPr>
              <a:t>Noise</a:t>
            </a:r>
            <a:r>
              <a:rPr b="0" lang="en-US" sz="2400" spc="-1" strike="noStrike">
                <a:solidFill>
                  <a:srgbClr val="000000"/>
                </a:solidFill>
                <a:latin typeface="Calibri"/>
              </a:rPr>
              <a:t> = Any component of the measurement that interfere with the detection of the signal. Examples of noise in fMRI measurements include motion artifacts, scanner drift, and physiological noise</a:t>
            </a:r>
            <a:endParaRPr b="0" lang="en-US" sz="2400" spc="-1" strike="noStrike">
              <a:solidFill>
                <a:srgbClr val="000000"/>
              </a:solidFill>
              <a:latin typeface="Arial"/>
            </a:endParaRPr>
          </a:p>
          <a:p>
            <a:pPr marL="343080" indent="-343080">
              <a:lnSpc>
                <a:spcPct val="100000"/>
              </a:lnSpc>
              <a:buClr>
                <a:srgbClr val="000000"/>
              </a:buClr>
              <a:buFont typeface="Arial"/>
              <a:buChar char="•"/>
            </a:pPr>
            <a:r>
              <a:rPr b="1" lang="en-US" sz="2400" spc="-1" strike="noStrike">
                <a:solidFill>
                  <a:srgbClr val="000000"/>
                </a:solidFill>
                <a:latin typeface="Calibri"/>
              </a:rPr>
              <a:t>Statistical detection theory</a:t>
            </a:r>
            <a:r>
              <a:rPr b="0" lang="en-US" sz="2400" spc="-1" strike="noStrike">
                <a:solidFill>
                  <a:srgbClr val="000000"/>
                </a:solidFill>
                <a:latin typeface="Calibri"/>
              </a:rPr>
              <a:t>:</a:t>
            </a:r>
            <a:endParaRPr b="0" lang="en-US" sz="2400" spc="-1" strike="noStrike">
              <a:solidFill>
                <a:srgbClr val="000000"/>
              </a:solidFill>
              <a:latin typeface="Arial"/>
            </a:endParaRPr>
          </a:p>
          <a:p>
            <a:pPr lvl="1" marL="800280" indent="-343080">
              <a:lnSpc>
                <a:spcPct val="100000"/>
              </a:lnSpc>
              <a:buClr>
                <a:srgbClr val="000000"/>
              </a:buClr>
              <a:buFont typeface="Arial"/>
              <a:buChar char="•"/>
            </a:pPr>
            <a:r>
              <a:rPr b="0" lang="en-US" sz="2400" spc="-1" strike="noStrike">
                <a:solidFill>
                  <a:srgbClr val="000000"/>
                </a:solidFill>
                <a:latin typeface="Calibri"/>
              </a:rPr>
              <a:t>Understand relationship between stimulus &amp; signal</a:t>
            </a:r>
            <a:endParaRPr b="0" lang="en-US" sz="2400" spc="-1" strike="noStrike">
              <a:solidFill>
                <a:srgbClr val="000000"/>
              </a:solidFill>
              <a:latin typeface="Arial"/>
            </a:endParaRPr>
          </a:p>
          <a:p>
            <a:pPr lvl="1" marL="800280" indent="-343080">
              <a:lnSpc>
                <a:spcPct val="100000"/>
              </a:lnSpc>
              <a:buClr>
                <a:srgbClr val="000000"/>
              </a:buClr>
              <a:buFont typeface="Arial"/>
              <a:buChar char="•"/>
            </a:pPr>
            <a:r>
              <a:rPr b="0" lang="en-US" sz="2400" spc="-1" strike="noStrike">
                <a:solidFill>
                  <a:srgbClr val="000000"/>
                </a:solidFill>
                <a:latin typeface="Calibri"/>
              </a:rPr>
              <a:t>Describe noise properties statistically</a:t>
            </a:r>
            <a:endParaRPr b="0" lang="en-US" sz="2400" spc="-1" strike="noStrike">
              <a:solidFill>
                <a:srgbClr val="000000"/>
              </a:solidFill>
              <a:latin typeface="Arial"/>
            </a:endParaRPr>
          </a:p>
          <a:p>
            <a:pPr lvl="1" marL="800280" indent="-343080">
              <a:lnSpc>
                <a:spcPct val="100000"/>
              </a:lnSpc>
              <a:buClr>
                <a:srgbClr val="000000"/>
              </a:buClr>
              <a:buFont typeface="Arial"/>
              <a:buChar char="•"/>
            </a:pPr>
            <a:r>
              <a:rPr b="0" lang="en-US" sz="2400" spc="-1" strike="noStrike">
                <a:solidFill>
                  <a:srgbClr val="000000"/>
                </a:solidFill>
                <a:latin typeface="Calibri"/>
              </a:rPr>
              <a:t>Devise methods to distinguish noise-only measurements from signal+noise measurements, and assess the methods’ reliability</a:t>
            </a:r>
            <a:endParaRPr b="0" lang="en-US" sz="2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287" name="TextBox 2"/>
          <p:cNvSpPr/>
          <p:nvPr/>
        </p:nvSpPr>
        <p:spPr>
          <a:xfrm>
            <a:off x="1631520" y="539280"/>
            <a:ext cx="6059880" cy="821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2400" spc="-1" strike="noStrike">
                <a:solidFill>
                  <a:srgbClr val="000000"/>
                </a:solidFill>
                <a:latin typeface="Calibri"/>
              </a:rPr>
              <a:t>Functional MRI:  In an experimental context</a:t>
            </a:r>
            <a:endParaRPr b="0" lang="en-US" sz="2400" spc="-1" strike="noStrike">
              <a:solidFill>
                <a:srgbClr val="000000"/>
              </a:solidFill>
              <a:latin typeface="Arial"/>
            </a:endParaRPr>
          </a:p>
        </p:txBody>
      </p:sp>
      <p:sp>
        <p:nvSpPr>
          <p:cNvPr id="288" name="TextBox 4"/>
          <p:cNvSpPr/>
          <p:nvPr/>
        </p:nvSpPr>
        <p:spPr>
          <a:xfrm>
            <a:off x="331560" y="5949360"/>
            <a:ext cx="7879680" cy="363960"/>
          </a:xfrm>
          <a:prstGeom prst="rect">
            <a:avLst/>
          </a:prstGeom>
          <a:noFill/>
          <a:ln w="0">
            <a:noFill/>
          </a:ln>
        </p:spPr>
        <p:style>
          <a:lnRef idx="0"/>
          <a:fillRef idx="0"/>
          <a:effectRef idx="0"/>
          <a:fontRef idx="minor"/>
        </p:style>
        <p:txBody>
          <a:bodyPr lIns="90000" rIns="90000" tIns="45000" bIns="45000" anchor="t">
            <a:spAutoFit/>
          </a:bodyPr>
          <a:p>
            <a:pPr>
              <a:lnSpc>
                <a:spcPct val="100000"/>
              </a:lnSpc>
              <a:spcBef>
                <a:spcPts val="901"/>
              </a:spcBef>
            </a:pPr>
            <a:r>
              <a:rPr b="0" lang="en-US" sz="1800" spc="-1" strike="noStrike">
                <a:solidFill>
                  <a:srgbClr val="ffffff"/>
                </a:solidFill>
                <a:latin typeface="Calibri"/>
              </a:rPr>
              <a:t>Adapted  from Bob Cox’s “Data Analysis Philosophy” for fMRI</a:t>
            </a:r>
            <a:endParaRPr b="0" lang="en-US" sz="1800" spc="-1" strike="noStrike">
              <a:solidFill>
                <a:srgbClr val="000000"/>
              </a:solidFill>
              <a:latin typeface="Arial"/>
            </a:endParaRPr>
          </a:p>
        </p:txBody>
      </p:sp>
      <p:sp>
        <p:nvSpPr>
          <p:cNvPr id="289" name="TextBox 10"/>
          <p:cNvSpPr/>
          <p:nvPr/>
        </p:nvSpPr>
        <p:spPr>
          <a:xfrm>
            <a:off x="721800" y="1433520"/>
            <a:ext cx="7879680" cy="5210280"/>
          </a:xfrm>
          <a:prstGeom prst="rect">
            <a:avLst/>
          </a:prstGeom>
          <a:noFill/>
          <a:ln w="0">
            <a:noFill/>
          </a:ln>
        </p:spPr>
        <p:style>
          <a:lnRef idx="0"/>
          <a:fillRef idx="0"/>
          <a:effectRef idx="0"/>
          <a:fontRef idx="minor"/>
        </p:style>
        <p:txBody>
          <a:bodyPr lIns="90000" rIns="90000" tIns="45000" bIns="45000" anchor="t">
            <a:spAutoFit/>
          </a:bodyPr>
          <a:p>
            <a:pPr marL="343080" indent="-343080">
              <a:lnSpc>
                <a:spcPct val="100000"/>
              </a:lnSpc>
              <a:buClr>
                <a:srgbClr val="000000"/>
              </a:buClr>
              <a:buFont typeface="Arial"/>
              <a:buChar char="•"/>
            </a:pPr>
            <a:r>
              <a:rPr b="0" lang="en-US" sz="2400" spc="-1" strike="noStrike">
                <a:solidFill>
                  <a:srgbClr val="000000"/>
                </a:solidFill>
                <a:latin typeface="Calibri"/>
              </a:rPr>
              <a:t>FMRI Stimulus -&gt; Signal connection and noise statistics are complex and poorly characterized</a:t>
            </a:r>
            <a:endParaRPr b="0" lang="en-US" sz="2400" spc="-1" strike="noStrike">
              <a:solidFill>
                <a:srgbClr val="000000"/>
              </a:solidFill>
              <a:latin typeface="Arial"/>
            </a:endParaRPr>
          </a:p>
          <a:p>
            <a:pPr marL="343080" indent="-343080">
              <a:lnSpc>
                <a:spcPct val="100000"/>
              </a:lnSpc>
              <a:buClr>
                <a:srgbClr val="000000"/>
              </a:buClr>
              <a:buFont typeface="Arial"/>
              <a:buChar char="•"/>
            </a:pPr>
            <a:r>
              <a:rPr b="0" lang="en-US" sz="2400" spc="-1" strike="noStrike">
                <a:solidFill>
                  <a:srgbClr val="000000"/>
                </a:solidFill>
                <a:latin typeface="Calibri"/>
              </a:rPr>
              <a:t>We devise, a priori, a mathematical model connecting stimulus (or “activation”) to signal. Frequently, some sort of regression model</a:t>
            </a:r>
            <a:endParaRPr b="0" lang="en-US" sz="2400" spc="-1" strike="noStrike">
              <a:solidFill>
                <a:srgbClr val="000000"/>
              </a:solidFill>
              <a:latin typeface="Arial"/>
            </a:endParaRPr>
          </a:p>
          <a:p>
            <a:pPr marL="343080" indent="-343080">
              <a:lnSpc>
                <a:spcPct val="100000"/>
              </a:lnSpc>
              <a:buClr>
                <a:srgbClr val="000000"/>
              </a:buClr>
              <a:buFont typeface="Arial"/>
              <a:buChar char="•"/>
            </a:pPr>
            <a:r>
              <a:rPr b="0" lang="en-US" sz="2400" spc="-1" strike="noStrike">
                <a:solidFill>
                  <a:srgbClr val="000000"/>
                </a:solidFill>
                <a:latin typeface="Calibri"/>
              </a:rPr>
              <a:t>We make an estimation of the statistical model for the noise, taking into account whether it is random, structured, oscillatory, etc.</a:t>
            </a:r>
            <a:endParaRPr b="0" lang="en-US" sz="2400" spc="-1" strike="noStrike">
              <a:solidFill>
                <a:srgbClr val="000000"/>
              </a:solidFill>
              <a:latin typeface="Arial"/>
            </a:endParaRPr>
          </a:p>
          <a:p>
            <a:pPr marL="343080" indent="-343080">
              <a:lnSpc>
                <a:spcPct val="100000"/>
              </a:lnSpc>
              <a:buClr>
                <a:srgbClr val="000000"/>
              </a:buClr>
              <a:buFont typeface="Arial"/>
              <a:buChar char="•"/>
            </a:pPr>
            <a:r>
              <a:rPr b="0" lang="en-US" sz="2400" spc="-1" strike="noStrike">
                <a:solidFill>
                  <a:srgbClr val="000000"/>
                </a:solidFill>
                <a:latin typeface="Calibri"/>
              </a:rPr>
              <a:t>These two models are then combined to produce an equation for measurements given signal+noise, which will also often be a regression model.</a:t>
            </a:r>
            <a:endParaRPr b="0" lang="en-US" sz="2400" spc="-1" strike="noStrike">
              <a:solidFill>
                <a:srgbClr val="000000"/>
              </a:solidFill>
              <a:latin typeface="Arial"/>
            </a:endParaRPr>
          </a:p>
          <a:p>
            <a:pPr marL="343080" indent="-343080">
              <a:lnSpc>
                <a:spcPct val="100000"/>
              </a:lnSpc>
              <a:buClr>
                <a:srgbClr val="000000"/>
              </a:buClr>
              <a:buFont typeface="Arial"/>
              <a:buChar char="•"/>
            </a:pPr>
            <a:r>
              <a:rPr b="0" lang="en-US" sz="2400" spc="-1" strike="noStrike">
                <a:solidFill>
                  <a:srgbClr val="000000"/>
                </a:solidFill>
                <a:latin typeface="Calibri"/>
              </a:rPr>
              <a:t>The final result is an equation with few free parameters that can be fitted to the data.</a:t>
            </a:r>
            <a:endParaRPr b="0" lang="en-US" sz="2400" spc="-1" strike="noStrike">
              <a:solidFill>
                <a:srgbClr val="000000"/>
              </a:solidFill>
              <a:latin typeface="Arial"/>
            </a:endParaRPr>
          </a:p>
          <a:p>
            <a:pPr>
              <a:lnSpc>
                <a:spcPct val="100000"/>
              </a:lnSpc>
            </a:pPr>
            <a:endParaRPr b="0" lang="en-US" sz="2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0" name="TextBox 2"/>
          <p:cNvSpPr/>
          <p:nvPr/>
        </p:nvSpPr>
        <p:spPr>
          <a:xfrm>
            <a:off x="1631520" y="539280"/>
            <a:ext cx="6059880" cy="821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2400" spc="-1" strike="noStrike">
                <a:solidFill>
                  <a:srgbClr val="000000"/>
                </a:solidFill>
                <a:latin typeface="Calibri"/>
              </a:rPr>
              <a:t>Functional MRI:  In an experimental context</a:t>
            </a:r>
            <a:endParaRPr b="0" lang="en-US" sz="2400" spc="-1" strike="noStrike">
              <a:solidFill>
                <a:srgbClr val="000000"/>
              </a:solidFill>
              <a:latin typeface="Arial"/>
            </a:endParaRPr>
          </a:p>
        </p:txBody>
      </p:sp>
      <p:sp>
        <p:nvSpPr>
          <p:cNvPr id="291" name="TextBox 4"/>
          <p:cNvSpPr/>
          <p:nvPr/>
        </p:nvSpPr>
        <p:spPr>
          <a:xfrm>
            <a:off x="331560" y="5949360"/>
            <a:ext cx="7879680" cy="363960"/>
          </a:xfrm>
          <a:prstGeom prst="rect">
            <a:avLst/>
          </a:prstGeom>
          <a:noFill/>
          <a:ln w="0">
            <a:noFill/>
          </a:ln>
        </p:spPr>
        <p:style>
          <a:lnRef idx="0"/>
          <a:fillRef idx="0"/>
          <a:effectRef idx="0"/>
          <a:fontRef idx="minor"/>
        </p:style>
        <p:txBody>
          <a:bodyPr lIns="90000" rIns="90000" tIns="45000" bIns="45000" anchor="t">
            <a:spAutoFit/>
          </a:bodyPr>
          <a:p>
            <a:pPr>
              <a:lnSpc>
                <a:spcPct val="100000"/>
              </a:lnSpc>
              <a:spcBef>
                <a:spcPts val="901"/>
              </a:spcBef>
            </a:pPr>
            <a:r>
              <a:rPr b="0" lang="en-US" sz="1800" spc="-1" strike="noStrike">
                <a:solidFill>
                  <a:srgbClr val="ffffff"/>
                </a:solidFill>
                <a:latin typeface="Calibri"/>
              </a:rPr>
              <a:t>Adapted  from Bob Cox’s “Data Analysis Philosophy” for fMRI</a:t>
            </a:r>
            <a:endParaRPr b="0" lang="en-US" sz="1800" spc="-1" strike="noStrike">
              <a:solidFill>
                <a:srgbClr val="000000"/>
              </a:solidFill>
              <a:latin typeface="Arial"/>
            </a:endParaRPr>
          </a:p>
        </p:txBody>
      </p:sp>
      <p:sp>
        <p:nvSpPr>
          <p:cNvPr id="292" name="TextBox 10"/>
          <p:cNvSpPr/>
          <p:nvPr/>
        </p:nvSpPr>
        <p:spPr>
          <a:xfrm>
            <a:off x="721800" y="1433520"/>
            <a:ext cx="7879680" cy="5210280"/>
          </a:xfrm>
          <a:prstGeom prst="rect">
            <a:avLst/>
          </a:prstGeom>
          <a:noFill/>
          <a:ln w="0">
            <a:noFill/>
          </a:ln>
        </p:spPr>
        <p:style>
          <a:lnRef idx="0"/>
          <a:fillRef idx="0"/>
          <a:effectRef idx="0"/>
          <a:fontRef idx="minor"/>
        </p:style>
        <p:txBody>
          <a:bodyPr lIns="90000" rIns="90000" tIns="45000" bIns="45000" anchor="t">
            <a:spAutoFit/>
          </a:bodyPr>
          <a:p>
            <a:pPr marL="343080" indent="-343080">
              <a:lnSpc>
                <a:spcPct val="100000"/>
              </a:lnSpc>
              <a:buClr>
                <a:srgbClr val="000000"/>
              </a:buClr>
              <a:buFont typeface="Arial"/>
              <a:buChar char="•"/>
            </a:pPr>
            <a:r>
              <a:rPr b="0" lang="en-US" sz="2400" spc="-1" strike="noStrike">
                <a:solidFill>
                  <a:srgbClr val="000000"/>
                </a:solidFill>
                <a:latin typeface="Calibri"/>
              </a:rPr>
              <a:t>FMRI analysis often fits a (convolved) activation model to </a:t>
            </a:r>
            <a:r>
              <a:rPr b="1" lang="en-US" sz="2400" spc="-1" strike="noStrike">
                <a:solidFill>
                  <a:srgbClr val="000000"/>
                </a:solidFill>
                <a:latin typeface="Calibri"/>
              </a:rPr>
              <a:t>each voxel’s time series separately </a:t>
            </a:r>
            <a:r>
              <a:rPr b="0" lang="en-US" sz="2400" spc="-1" strike="noStrike">
                <a:solidFill>
                  <a:srgbClr val="000000"/>
                </a:solidFill>
                <a:latin typeface="Calibri"/>
              </a:rPr>
              <a:t>(“massively univariate” analysis)</a:t>
            </a:r>
            <a:endParaRPr b="0" lang="en-US" sz="2400" spc="-1" strike="noStrike">
              <a:solidFill>
                <a:srgbClr val="000000"/>
              </a:solidFill>
              <a:latin typeface="Arial"/>
            </a:endParaRPr>
          </a:p>
          <a:p>
            <a:pPr marL="343080" indent="-343080">
              <a:lnSpc>
                <a:spcPct val="100000"/>
              </a:lnSpc>
              <a:buClr>
                <a:srgbClr val="000000"/>
              </a:buClr>
              <a:buFont typeface="Arial"/>
              <a:buChar char="•"/>
            </a:pPr>
            <a:r>
              <a:rPr b="0" lang="en-US" sz="2400" spc="-1" strike="noStrike">
                <a:solidFill>
                  <a:srgbClr val="000000"/>
                </a:solidFill>
                <a:latin typeface="Calibri"/>
              </a:rPr>
              <a:t>Pre-processing techniques are applied to reduce noise, including spatial smoothing across nearby voxels.</a:t>
            </a:r>
            <a:endParaRPr b="0" lang="en-US" sz="2400" spc="-1" strike="noStrike">
              <a:solidFill>
                <a:srgbClr val="000000"/>
              </a:solidFill>
              <a:latin typeface="Arial"/>
            </a:endParaRPr>
          </a:p>
          <a:p>
            <a:pPr marL="343080" indent="-343080">
              <a:lnSpc>
                <a:spcPct val="100000"/>
              </a:lnSpc>
              <a:buClr>
                <a:srgbClr val="000000"/>
              </a:buClr>
              <a:buFont typeface="Arial"/>
              <a:buChar char="•"/>
            </a:pPr>
            <a:r>
              <a:rPr b="0" lang="en-US" sz="2400" spc="-1" strike="noStrike">
                <a:solidFill>
                  <a:srgbClr val="000000"/>
                </a:solidFill>
                <a:latin typeface="Calibri"/>
              </a:rPr>
              <a:t>The outcome of model fitting is a collection of parameters estimated from each voxel's data. The Activation Amplitude (Beta) is the most critical parameter, and it is related to the correlation between the model and activity.</a:t>
            </a:r>
            <a:endParaRPr b="0" lang="en-US" sz="2400" spc="-1" strike="noStrike">
              <a:solidFill>
                <a:srgbClr val="000000"/>
              </a:solidFill>
              <a:latin typeface="Arial"/>
            </a:endParaRPr>
          </a:p>
          <a:p>
            <a:pPr marL="343080" indent="-343080">
              <a:lnSpc>
                <a:spcPct val="100000"/>
              </a:lnSpc>
              <a:buClr>
                <a:srgbClr val="000000"/>
              </a:buClr>
              <a:buFont typeface="Arial"/>
              <a:buChar char="•"/>
            </a:pPr>
            <a:r>
              <a:rPr b="0" lang="en-US" sz="2400" spc="-1" strike="noStrike">
                <a:solidFill>
                  <a:srgbClr val="000000"/>
                </a:solidFill>
                <a:latin typeface="Calibri"/>
              </a:rPr>
              <a:t>At the group level, the voxel-level estimates are pooled together to reach a group-level conclusion per voxel</a:t>
            </a:r>
            <a:endParaRPr b="0" lang="en-US" sz="2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3" name="TextBox 2"/>
          <p:cNvSpPr/>
          <p:nvPr/>
        </p:nvSpPr>
        <p:spPr>
          <a:xfrm>
            <a:off x="1631520" y="539280"/>
            <a:ext cx="6059880" cy="821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2400" spc="-1" strike="noStrike">
                <a:solidFill>
                  <a:srgbClr val="000000"/>
                </a:solidFill>
                <a:latin typeface="Calibri"/>
              </a:rPr>
              <a:t>Functional MRI:  In an experimental context</a:t>
            </a:r>
            <a:endParaRPr b="0" lang="en-US" sz="2400" spc="-1" strike="noStrike">
              <a:solidFill>
                <a:srgbClr val="000000"/>
              </a:solidFill>
              <a:latin typeface="Arial"/>
            </a:endParaRPr>
          </a:p>
        </p:txBody>
      </p:sp>
      <p:sp>
        <p:nvSpPr>
          <p:cNvPr id="294" name="TextBox 4"/>
          <p:cNvSpPr/>
          <p:nvPr/>
        </p:nvSpPr>
        <p:spPr>
          <a:xfrm>
            <a:off x="331560" y="5949360"/>
            <a:ext cx="7879680" cy="363960"/>
          </a:xfrm>
          <a:prstGeom prst="rect">
            <a:avLst/>
          </a:prstGeom>
          <a:noFill/>
          <a:ln w="0">
            <a:noFill/>
          </a:ln>
        </p:spPr>
        <p:style>
          <a:lnRef idx="0"/>
          <a:fillRef idx="0"/>
          <a:effectRef idx="0"/>
          <a:fontRef idx="minor"/>
        </p:style>
        <p:txBody>
          <a:bodyPr lIns="90000" rIns="90000" tIns="45000" bIns="45000" anchor="t">
            <a:spAutoFit/>
          </a:bodyPr>
          <a:p>
            <a:pPr>
              <a:lnSpc>
                <a:spcPct val="100000"/>
              </a:lnSpc>
              <a:spcBef>
                <a:spcPts val="901"/>
              </a:spcBef>
            </a:pPr>
            <a:r>
              <a:rPr b="0" lang="en-US" sz="1800" spc="-1" strike="noStrike">
                <a:solidFill>
                  <a:srgbClr val="ffffff"/>
                </a:solidFill>
                <a:latin typeface="Calibri"/>
              </a:rPr>
              <a:t>Adapted  from Bob Cox’s “Data Analysis Philosophy” for fMRI</a:t>
            </a:r>
            <a:endParaRPr b="0" lang="en-US" sz="1800" spc="-1" strike="noStrike">
              <a:solidFill>
                <a:srgbClr val="000000"/>
              </a:solidFill>
              <a:latin typeface="Arial"/>
            </a:endParaRPr>
          </a:p>
        </p:txBody>
      </p:sp>
      <p:sp>
        <p:nvSpPr>
          <p:cNvPr id="295" name="TextBox 10"/>
          <p:cNvSpPr/>
          <p:nvPr/>
        </p:nvSpPr>
        <p:spPr>
          <a:xfrm>
            <a:off x="721800" y="1813680"/>
            <a:ext cx="7879680" cy="4478760"/>
          </a:xfrm>
          <a:prstGeom prst="rect">
            <a:avLst/>
          </a:prstGeom>
          <a:noFill/>
          <a:ln w="0">
            <a:noFill/>
          </a:ln>
        </p:spPr>
        <p:style>
          <a:lnRef idx="0"/>
          <a:fillRef idx="0"/>
          <a:effectRef idx="0"/>
          <a:fontRef idx="minor"/>
        </p:style>
        <p:txBody>
          <a:bodyPr lIns="90000" rIns="90000" tIns="45000" bIns="45000" anchor="t">
            <a:spAutoFit/>
          </a:bodyPr>
          <a:p>
            <a:pPr marL="343080" indent="-343080">
              <a:lnSpc>
                <a:spcPct val="100000"/>
              </a:lnSpc>
              <a:buClr>
                <a:srgbClr val="000000"/>
              </a:buClr>
              <a:buFont typeface="Arial"/>
              <a:buChar char="•"/>
            </a:pPr>
            <a:r>
              <a:rPr b="0" lang="en-US" sz="2400" spc="-1" strike="noStrike">
                <a:solidFill>
                  <a:srgbClr val="000000"/>
                </a:solidFill>
                <a:latin typeface="Calibri"/>
              </a:rPr>
              <a:t>FMRI measures changes in neural activity, not absolute magnitudes.</a:t>
            </a:r>
            <a:endParaRPr b="0" lang="en-US" sz="2400" spc="-1" strike="noStrike">
              <a:solidFill>
                <a:srgbClr val="000000"/>
              </a:solidFill>
              <a:latin typeface="Arial"/>
            </a:endParaRPr>
          </a:p>
          <a:p>
            <a:pPr marL="343080" indent="-343080">
              <a:lnSpc>
                <a:spcPct val="100000"/>
              </a:lnSpc>
              <a:buClr>
                <a:srgbClr val="000000"/>
              </a:buClr>
              <a:buFont typeface="Arial"/>
              <a:buChar char="•"/>
            </a:pPr>
            <a:r>
              <a:rPr b="0" lang="en-US" sz="2400" spc="-1" strike="noStrike">
                <a:solidFill>
                  <a:srgbClr val="000000"/>
                </a:solidFill>
                <a:latin typeface="Calibri"/>
              </a:rPr>
              <a:t>The baseline signal level in a voxel does not provide information about neural activity.</a:t>
            </a:r>
            <a:endParaRPr b="0" lang="en-US" sz="2400" spc="-1" strike="noStrike">
              <a:solidFill>
                <a:srgbClr val="000000"/>
              </a:solidFill>
              <a:latin typeface="Arial"/>
            </a:endParaRPr>
          </a:p>
          <a:p>
            <a:pPr marL="343080" indent="-343080">
              <a:lnSpc>
                <a:spcPct val="100000"/>
              </a:lnSpc>
              <a:buClr>
                <a:srgbClr val="000000"/>
              </a:buClr>
              <a:buFont typeface="Arial"/>
              <a:buChar char="•"/>
            </a:pPr>
            <a:r>
              <a:rPr b="0" lang="en-US" sz="2400" spc="-1" strike="noStrike">
                <a:solidFill>
                  <a:srgbClr val="000000"/>
                </a:solidFill>
                <a:latin typeface="Calibri"/>
              </a:rPr>
              <a:t>An experiment using fMRI requires at least two conditions to detect changes in neural activity.</a:t>
            </a:r>
            <a:endParaRPr b="0" lang="en-US" sz="2400" spc="-1" strike="noStrike">
              <a:solidFill>
                <a:srgbClr val="000000"/>
              </a:solidFill>
              <a:latin typeface="Arial"/>
            </a:endParaRPr>
          </a:p>
          <a:p>
            <a:pPr lvl="1" marL="800280" indent="-343080">
              <a:lnSpc>
                <a:spcPct val="100000"/>
              </a:lnSpc>
              <a:buClr>
                <a:srgbClr val="000000"/>
              </a:buClr>
              <a:buFont typeface="Arial"/>
              <a:buChar char="•"/>
            </a:pPr>
            <a:r>
              <a:rPr b="0" lang="en-US" sz="2400" spc="-1" strike="noStrike">
                <a:solidFill>
                  <a:srgbClr val="000000"/>
                </a:solidFill>
                <a:latin typeface="Calibri"/>
              </a:rPr>
              <a:t>Minimally, experiments use a "task" and "rest" condition.</a:t>
            </a:r>
            <a:endParaRPr b="0" lang="en-US" sz="2400" spc="-1" strike="noStrike">
              <a:solidFill>
                <a:srgbClr val="000000"/>
              </a:solidFill>
              <a:latin typeface="Arial"/>
            </a:endParaRPr>
          </a:p>
          <a:p>
            <a:pPr marL="343080" indent="-343080">
              <a:lnSpc>
                <a:spcPct val="100000"/>
              </a:lnSpc>
              <a:buClr>
                <a:srgbClr val="000000"/>
              </a:buClr>
              <a:buFont typeface="Arial"/>
              <a:buChar char="•"/>
            </a:pPr>
            <a:r>
              <a:rPr b="0" lang="en-US" sz="2400" spc="-1" strike="noStrike">
                <a:solidFill>
                  <a:srgbClr val="000000"/>
                </a:solidFill>
                <a:latin typeface="Calibri"/>
              </a:rPr>
              <a:t>In a two-task experiment intermixed with rest, a beta value is estimated per task, and their values are contrasted to determine the difference between the two tasks</a:t>
            </a:r>
            <a:endParaRPr b="0" lang="en-US" sz="2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6" name="TextBox 2"/>
          <p:cNvSpPr/>
          <p:nvPr/>
        </p:nvSpPr>
        <p:spPr>
          <a:xfrm>
            <a:off x="1089360" y="409320"/>
            <a:ext cx="7512120" cy="118692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2400" spc="-1" strike="noStrike">
                <a:solidFill>
                  <a:srgbClr val="000000"/>
                </a:solidFill>
                <a:latin typeface="Calibri"/>
              </a:rPr>
              <a:t>Functional MRI:  In an experimental context (</a:t>
            </a:r>
            <a:r>
              <a:rPr b="0" lang="en-US" sz="2400" spc="-1" strike="noStrike">
                <a:solidFill>
                  <a:srgbClr val="ff0000"/>
                </a:solidFill>
                <a:latin typeface="Calibri"/>
              </a:rPr>
              <a:t>not for exam</a:t>
            </a:r>
            <a:r>
              <a:rPr b="0" lang="en-US" sz="2400" spc="-1" strike="noStrike">
                <a:solidFill>
                  <a:srgbClr val="000000"/>
                </a:solidFill>
                <a:latin typeface="Calibri"/>
              </a:rPr>
              <a:t>)</a:t>
            </a:r>
            <a:endParaRPr b="0" lang="en-US" sz="2400" spc="-1" strike="noStrike">
              <a:solidFill>
                <a:srgbClr val="000000"/>
              </a:solidFill>
              <a:latin typeface="Arial"/>
            </a:endParaRPr>
          </a:p>
          <a:p>
            <a:pPr>
              <a:lnSpc>
                <a:spcPct val="100000"/>
              </a:lnSpc>
            </a:pPr>
            <a:endParaRPr b="0" lang="en-US" sz="2400" spc="-1" strike="noStrike">
              <a:solidFill>
                <a:srgbClr val="000000"/>
              </a:solidFill>
              <a:latin typeface="Arial"/>
            </a:endParaRPr>
          </a:p>
        </p:txBody>
      </p:sp>
      <p:sp>
        <p:nvSpPr>
          <p:cNvPr id="297" name="TextBox 4"/>
          <p:cNvSpPr/>
          <p:nvPr/>
        </p:nvSpPr>
        <p:spPr>
          <a:xfrm>
            <a:off x="331560" y="5949360"/>
            <a:ext cx="7879680" cy="363960"/>
          </a:xfrm>
          <a:prstGeom prst="rect">
            <a:avLst/>
          </a:prstGeom>
          <a:noFill/>
          <a:ln w="0">
            <a:noFill/>
          </a:ln>
        </p:spPr>
        <p:style>
          <a:lnRef idx="0"/>
          <a:fillRef idx="0"/>
          <a:effectRef idx="0"/>
          <a:fontRef idx="minor"/>
        </p:style>
        <p:txBody>
          <a:bodyPr lIns="90000" rIns="90000" tIns="45000" bIns="45000" anchor="t">
            <a:spAutoFit/>
          </a:bodyPr>
          <a:p>
            <a:pPr>
              <a:lnSpc>
                <a:spcPct val="100000"/>
              </a:lnSpc>
              <a:spcBef>
                <a:spcPts val="901"/>
              </a:spcBef>
            </a:pPr>
            <a:r>
              <a:rPr b="0" lang="en-US" sz="1800" spc="-1" strike="noStrike">
                <a:solidFill>
                  <a:srgbClr val="ffffff"/>
                </a:solidFill>
                <a:latin typeface="Calibri"/>
              </a:rPr>
              <a:t>Adapted  from Bob Cox’s “Data Analysis Philosophy” for fMRI</a:t>
            </a:r>
            <a:endParaRPr b="0" lang="en-US" sz="1800" spc="-1" strike="noStrike">
              <a:solidFill>
                <a:srgbClr val="000000"/>
              </a:solidFill>
              <a:latin typeface="Arial"/>
            </a:endParaRPr>
          </a:p>
        </p:txBody>
      </p:sp>
      <p:sp>
        <p:nvSpPr>
          <p:cNvPr id="298" name="TextBox 10"/>
          <p:cNvSpPr/>
          <p:nvPr/>
        </p:nvSpPr>
        <p:spPr>
          <a:xfrm>
            <a:off x="721800" y="1240560"/>
            <a:ext cx="7879680" cy="4844520"/>
          </a:xfrm>
          <a:prstGeom prst="rect">
            <a:avLst/>
          </a:prstGeom>
          <a:noFill/>
          <a:ln w="0">
            <a:noFill/>
          </a:ln>
        </p:spPr>
        <p:style>
          <a:lnRef idx="0"/>
          <a:fillRef idx="0"/>
          <a:effectRef idx="0"/>
          <a:fontRef idx="minor"/>
        </p:style>
        <p:txBody>
          <a:bodyPr lIns="90000" rIns="90000" tIns="45000" bIns="45000" anchor="t">
            <a:spAutoFit/>
          </a:bodyPr>
          <a:p>
            <a:pPr marL="343080" indent="-343080">
              <a:lnSpc>
                <a:spcPct val="100000"/>
              </a:lnSpc>
              <a:buClr>
                <a:srgbClr val="000000"/>
              </a:buClr>
              <a:buFont typeface="Arial"/>
              <a:buChar char="•"/>
            </a:pPr>
            <a:r>
              <a:rPr b="0" lang="en-US" sz="2400" spc="-1" strike="noStrike">
                <a:solidFill>
                  <a:srgbClr val="000000"/>
                </a:solidFill>
                <a:latin typeface="Calibri"/>
              </a:rPr>
              <a:t>Example: Block-trial FMRI data</a:t>
            </a:r>
            <a:endParaRPr b="0" lang="en-US" sz="2400" spc="-1" strike="noStrike">
              <a:solidFill>
                <a:srgbClr val="000000"/>
              </a:solidFill>
              <a:latin typeface="Arial"/>
            </a:endParaRPr>
          </a:p>
          <a:p>
            <a:pPr marL="343080" indent="-343080">
              <a:lnSpc>
                <a:spcPct val="100000"/>
              </a:lnSpc>
              <a:buClr>
                <a:srgbClr val="000000"/>
              </a:buClr>
              <a:buFont typeface="Arial"/>
              <a:buChar char="•"/>
            </a:pPr>
            <a:r>
              <a:rPr b="0" lang="en-US" sz="2400" spc="-1" strike="noStrike">
                <a:solidFill>
                  <a:srgbClr val="000000"/>
                </a:solidFill>
                <a:latin typeface="Calibri"/>
              </a:rPr>
              <a:t>A long train of stimuli is presented to drive brain activity for extended period, with rest—in between . E.g .10sec on/off cycle.</a:t>
            </a:r>
            <a:endParaRPr b="0" lang="en-US" sz="2400" spc="-1" strike="noStrike">
              <a:solidFill>
                <a:srgbClr val="000000"/>
              </a:solidFill>
              <a:latin typeface="Arial"/>
            </a:endParaRPr>
          </a:p>
          <a:p>
            <a:pPr marL="343080" indent="-343080">
              <a:lnSpc>
                <a:spcPct val="100000"/>
              </a:lnSpc>
              <a:buClr>
                <a:srgbClr val="000000"/>
              </a:buClr>
              <a:buFont typeface="Arial"/>
              <a:buChar char="•"/>
            </a:pPr>
            <a:r>
              <a:rPr b="0" lang="en-US" sz="2400" spc="-1" strike="noStrike">
                <a:solidFill>
                  <a:srgbClr val="000000"/>
                </a:solidFill>
                <a:latin typeface="Calibri"/>
              </a:rPr>
              <a:t> </a:t>
            </a:r>
            <a:r>
              <a:rPr b="0" lang="en-US" sz="2400" spc="-1" strike="noStrike">
                <a:solidFill>
                  <a:srgbClr val="000000"/>
                </a:solidFill>
                <a:latin typeface="Calibri"/>
              </a:rPr>
              <a:t>BOLD (hemodynamic) response accumulates from multiple close-in-time neural activations and is large</a:t>
            </a:r>
            <a:endParaRPr b="0" lang="en-US" sz="2400" spc="-1" strike="noStrike">
              <a:solidFill>
                <a:srgbClr val="000000"/>
              </a:solidFill>
              <a:latin typeface="Arial"/>
            </a:endParaRPr>
          </a:p>
          <a:p>
            <a:pPr marL="343080" indent="-343080">
              <a:lnSpc>
                <a:spcPct val="100000"/>
              </a:lnSpc>
              <a:buClr>
                <a:srgbClr val="000000"/>
              </a:buClr>
              <a:buFont typeface="Arial"/>
              <a:buChar char="•"/>
            </a:pPr>
            <a:r>
              <a:rPr b="0" lang="en-US" sz="2400" spc="-1" strike="noStrike">
                <a:solidFill>
                  <a:srgbClr val="000000"/>
                </a:solidFill>
                <a:latin typeface="Calibri"/>
              </a:rPr>
              <a:t>Noise magnitude can be similar to BOLD response</a:t>
            </a:r>
            <a:endParaRPr b="0" lang="en-US" sz="2400" spc="-1" strike="noStrike">
              <a:solidFill>
                <a:srgbClr val="000000"/>
              </a:solidFill>
              <a:latin typeface="Arial"/>
            </a:endParaRPr>
          </a:p>
          <a:p>
            <a:pPr marL="343080" indent="-343080">
              <a:lnSpc>
                <a:spcPct val="100000"/>
              </a:lnSpc>
              <a:buClr>
                <a:srgbClr val="000000"/>
              </a:buClr>
              <a:buFont typeface="Arial"/>
              <a:buChar char="•"/>
            </a:pPr>
            <a:r>
              <a:rPr b="0" lang="en-US" sz="2400" spc="-1" strike="noStrike">
                <a:solidFill>
                  <a:srgbClr val="000000"/>
                </a:solidFill>
                <a:latin typeface="Calibri"/>
              </a:rPr>
              <a:t> </a:t>
            </a:r>
            <a:r>
              <a:rPr b="0" lang="en-US" sz="2400" spc="-1" strike="noStrike">
                <a:solidFill>
                  <a:srgbClr val="000000"/>
                </a:solidFill>
                <a:latin typeface="Calibri"/>
              </a:rPr>
              <a:t>Next 2 slides: same brain voxel in 3 (of 9) EPI runs</a:t>
            </a:r>
            <a:endParaRPr b="0" lang="en-US" sz="2400" spc="-1" strike="noStrike">
              <a:solidFill>
                <a:srgbClr val="000000"/>
              </a:solidFill>
              <a:latin typeface="Arial"/>
            </a:endParaRPr>
          </a:p>
          <a:p>
            <a:pPr marL="343080" indent="-343080">
              <a:lnSpc>
                <a:spcPct val="100000"/>
              </a:lnSpc>
              <a:buClr>
                <a:srgbClr val="000000"/>
              </a:buClr>
              <a:buFont typeface="Arial"/>
              <a:buChar char="•"/>
            </a:pPr>
            <a:r>
              <a:rPr b="0" lang="en-US" sz="2400" spc="-1" strike="noStrike">
                <a:solidFill>
                  <a:srgbClr val="000000"/>
                </a:solidFill>
                <a:latin typeface="Calibri"/>
              </a:rPr>
              <a:t> </a:t>
            </a:r>
            <a:r>
              <a:rPr b="0" lang="en-US" sz="2400" spc="-1" strike="noStrike">
                <a:solidFill>
                  <a:srgbClr val="000000"/>
                </a:solidFill>
                <a:latin typeface="Calibri"/>
              </a:rPr>
              <a:t>black curve (noisy) = data</a:t>
            </a:r>
            <a:endParaRPr b="0" lang="en-US" sz="2400" spc="-1" strike="noStrike">
              <a:solidFill>
                <a:srgbClr val="000000"/>
              </a:solidFill>
              <a:latin typeface="Arial"/>
            </a:endParaRPr>
          </a:p>
          <a:p>
            <a:pPr marL="343080" indent="-343080">
              <a:lnSpc>
                <a:spcPct val="100000"/>
              </a:lnSpc>
              <a:buClr>
                <a:srgbClr val="000000"/>
              </a:buClr>
              <a:buFont typeface="Arial"/>
              <a:buChar char="•"/>
            </a:pPr>
            <a:r>
              <a:rPr b="0" lang="en-US" sz="2400" spc="-1" strike="noStrike">
                <a:solidFill>
                  <a:srgbClr val="000000"/>
                </a:solidFill>
                <a:latin typeface="Calibri"/>
              </a:rPr>
              <a:t> </a:t>
            </a:r>
            <a:r>
              <a:rPr b="0" lang="en-US" sz="2400" spc="-1" strike="noStrike">
                <a:solidFill>
                  <a:srgbClr val="000000"/>
                </a:solidFill>
                <a:latin typeface="Calibri"/>
              </a:rPr>
              <a:t>red curve (above data) = ideal model response</a:t>
            </a:r>
            <a:endParaRPr b="0" lang="en-US" sz="2400" spc="-1" strike="noStrike">
              <a:solidFill>
                <a:srgbClr val="000000"/>
              </a:solidFill>
              <a:latin typeface="Arial"/>
            </a:endParaRPr>
          </a:p>
          <a:p>
            <a:pPr marL="343080" indent="-343080">
              <a:lnSpc>
                <a:spcPct val="100000"/>
              </a:lnSpc>
              <a:buClr>
                <a:srgbClr val="000000"/>
              </a:buClr>
              <a:buFont typeface="Arial"/>
              <a:buChar char="•"/>
            </a:pPr>
            <a:r>
              <a:rPr b="0" lang="en-US" sz="2400" spc="-1" strike="noStrike">
                <a:solidFill>
                  <a:srgbClr val="000000"/>
                </a:solidFill>
                <a:latin typeface="Calibri"/>
              </a:rPr>
              <a:t> </a:t>
            </a:r>
            <a:r>
              <a:rPr b="0" lang="en-US" sz="2400" spc="-1" strike="noStrike">
                <a:solidFill>
                  <a:srgbClr val="000000"/>
                </a:solidFill>
                <a:latin typeface="Calibri"/>
              </a:rPr>
              <a:t>blue curve (within data) = model fitted to data</a:t>
            </a:r>
            <a:endParaRPr b="0" lang="en-US" sz="2400" spc="-1" strike="noStrike">
              <a:solidFill>
                <a:srgbClr val="000000"/>
              </a:solidFill>
              <a:latin typeface="Arial"/>
            </a:endParaRPr>
          </a:p>
          <a:p>
            <a:pPr marL="343080" indent="-343080">
              <a:lnSpc>
                <a:spcPct val="100000"/>
              </a:lnSpc>
              <a:buClr>
                <a:srgbClr val="000000"/>
              </a:buClr>
              <a:buFont typeface="Arial"/>
              <a:buChar char="•"/>
            </a:pPr>
            <a:r>
              <a:rPr b="0" lang="en-US" sz="2400" spc="-1" strike="noStrike">
                <a:solidFill>
                  <a:srgbClr val="000000"/>
                </a:solidFill>
                <a:latin typeface="Calibri"/>
              </a:rPr>
              <a:t> </a:t>
            </a:r>
            <a:r>
              <a:rPr b="0" lang="en-US" sz="2400" spc="-1" strike="noStrike">
                <a:solidFill>
                  <a:srgbClr val="000000"/>
                </a:solidFill>
                <a:latin typeface="Calibri"/>
              </a:rPr>
              <a:t>somatosensory task (finger being rubbed)</a:t>
            </a:r>
            <a:endParaRPr b="0" lang="en-US" sz="2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99" name="Picture 4" descr=""/>
          <p:cNvPicPr/>
          <p:nvPr/>
        </p:nvPicPr>
        <p:blipFill>
          <a:blip r:embed="rId1"/>
          <a:stretch/>
        </p:blipFill>
        <p:spPr>
          <a:xfrm>
            <a:off x="3240" y="762120"/>
            <a:ext cx="9140400" cy="2741400"/>
          </a:xfrm>
          <a:prstGeom prst="rect">
            <a:avLst/>
          </a:prstGeom>
          <a:ln w="0">
            <a:noFill/>
          </a:ln>
        </p:spPr>
      </p:pic>
      <p:sp>
        <p:nvSpPr>
          <p:cNvPr id="300" name="Text Box 10"/>
          <p:cNvSpPr/>
          <p:nvPr/>
        </p:nvSpPr>
        <p:spPr>
          <a:xfrm>
            <a:off x="2517480" y="152280"/>
            <a:ext cx="4370400" cy="516240"/>
          </a:xfrm>
          <a:prstGeom prst="rect">
            <a:avLst/>
          </a:prstGeom>
          <a:noFill/>
          <a:ln w="38100">
            <a:solidFill>
              <a:srgbClr val="ff011c"/>
            </a:solidFill>
            <a:miter/>
          </a:ln>
        </p:spPr>
        <p:style>
          <a:lnRef idx="0"/>
          <a:fillRef idx="0"/>
          <a:effectRef idx="0"/>
          <a:fontRef idx="minor"/>
        </p:style>
        <p:txBody>
          <a:bodyPr wrap="none" lIns="90000" rIns="90000" tIns="45000" bIns="45000" anchor="t">
            <a:spAutoFit/>
          </a:bodyPr>
          <a:p>
            <a:pPr>
              <a:lnSpc>
                <a:spcPct val="100000"/>
              </a:lnSpc>
            </a:pPr>
            <a:r>
              <a:rPr b="0" lang="en-US" sz="2800" spc="-1" strike="noStrike">
                <a:solidFill>
                  <a:srgbClr val="000000"/>
                </a:solidFill>
                <a:latin typeface="Arial"/>
                <a:ea typeface="ＭＳ Ｐゴシック"/>
              </a:rPr>
              <a:t>Same Voxel: Runs 1 and 2</a:t>
            </a:r>
            <a:endParaRPr b="0" lang="en-US" sz="2800" spc="-1" strike="noStrike">
              <a:solidFill>
                <a:srgbClr val="000000"/>
              </a:solidFill>
              <a:latin typeface="Arial"/>
            </a:endParaRPr>
          </a:p>
        </p:txBody>
      </p:sp>
      <p:sp>
        <p:nvSpPr>
          <p:cNvPr id="301" name="Text Box 13"/>
          <p:cNvSpPr/>
          <p:nvPr/>
        </p:nvSpPr>
        <p:spPr>
          <a:xfrm>
            <a:off x="242640" y="6248520"/>
            <a:ext cx="8656560" cy="455400"/>
          </a:xfrm>
          <a:prstGeom prst="rect">
            <a:avLst/>
          </a:prstGeom>
          <a:noFill/>
          <a:ln w="38100">
            <a:solidFill>
              <a:srgbClr val="ff011c"/>
            </a:solidFill>
            <a:miter/>
          </a:ln>
        </p:spPr>
        <p:style>
          <a:lnRef idx="0"/>
          <a:fillRef idx="0"/>
          <a:effectRef idx="0"/>
          <a:fontRef idx="minor"/>
        </p:style>
        <p:txBody>
          <a:bodyPr wrap="none" lIns="90000" rIns="90000" tIns="45000" bIns="45000" anchor="t">
            <a:spAutoFit/>
          </a:bodyPr>
          <a:p>
            <a:pPr>
              <a:lnSpc>
                <a:spcPct val="100000"/>
              </a:lnSpc>
            </a:pPr>
            <a:r>
              <a:rPr b="0" lang="en-US" sz="2400" spc="-1" strike="noStrike">
                <a:solidFill>
                  <a:srgbClr val="000000"/>
                </a:solidFill>
                <a:latin typeface="Arial"/>
                <a:ea typeface="MS PGothic"/>
              </a:rPr>
              <a:t>Block-trials: 27 s </a:t>
            </a:r>
            <a:r>
              <a:rPr b="0" lang="en-US" sz="2400" spc="-1" strike="noStrike">
                <a:solidFill>
                  <a:srgbClr val="000000"/>
                </a:solidFill>
                <a:latin typeface="Arial"/>
                <a:ea typeface="MS PGothic"/>
              </a:rPr>
              <a:t>“</a:t>
            </a:r>
            <a:r>
              <a:rPr b="0" lang="en-US" sz="2400" spc="-1" strike="noStrike">
                <a:solidFill>
                  <a:srgbClr val="000000"/>
                </a:solidFill>
                <a:latin typeface="Arial"/>
                <a:ea typeface="MS PGothic"/>
              </a:rPr>
              <a:t>on</a:t>
            </a:r>
            <a:r>
              <a:rPr b="0" lang="en-US" sz="2400" spc="-1" strike="noStrike">
                <a:solidFill>
                  <a:srgbClr val="000000"/>
                </a:solidFill>
                <a:latin typeface="Arial"/>
                <a:ea typeface="MS PGothic"/>
              </a:rPr>
              <a:t>”</a:t>
            </a:r>
            <a:r>
              <a:rPr b="0" lang="en-US" sz="2400" spc="-1" strike="noStrike">
                <a:solidFill>
                  <a:srgbClr val="000000"/>
                </a:solidFill>
                <a:latin typeface="Arial"/>
                <a:ea typeface="MS PGothic"/>
              </a:rPr>
              <a:t> / 27 s </a:t>
            </a:r>
            <a:r>
              <a:rPr b="0" lang="en-US" sz="2400" spc="-1" strike="noStrike">
                <a:solidFill>
                  <a:srgbClr val="000000"/>
                </a:solidFill>
                <a:latin typeface="Arial"/>
                <a:ea typeface="MS PGothic"/>
              </a:rPr>
              <a:t>“</a:t>
            </a:r>
            <a:r>
              <a:rPr b="0" lang="en-US" sz="2400" spc="-1" strike="noStrike">
                <a:solidFill>
                  <a:srgbClr val="000000"/>
                </a:solidFill>
                <a:latin typeface="Arial"/>
                <a:ea typeface="MS PGothic"/>
              </a:rPr>
              <a:t>off</a:t>
            </a:r>
            <a:r>
              <a:rPr b="0" lang="en-US" sz="2400" spc="-1" strike="noStrike">
                <a:solidFill>
                  <a:srgbClr val="000000"/>
                </a:solidFill>
                <a:latin typeface="Arial"/>
                <a:ea typeface="MS PGothic"/>
              </a:rPr>
              <a:t>”</a:t>
            </a:r>
            <a:r>
              <a:rPr b="0" lang="en-US" sz="2400" spc="-1" strike="noStrike">
                <a:solidFill>
                  <a:srgbClr val="000000"/>
                </a:solidFill>
                <a:latin typeface="Arial"/>
                <a:ea typeface="MS PGothic"/>
              </a:rPr>
              <a:t>; TR=2.5 s; 130 time points/run</a:t>
            </a:r>
            <a:endParaRPr b="0" lang="en-US" sz="2400" spc="-1" strike="noStrike">
              <a:solidFill>
                <a:srgbClr val="000000"/>
              </a:solidFill>
              <a:latin typeface="Arial"/>
            </a:endParaRPr>
          </a:p>
        </p:txBody>
      </p:sp>
      <p:sp>
        <p:nvSpPr>
          <p:cNvPr id="302" name="Text Box 14"/>
          <p:cNvSpPr/>
          <p:nvPr/>
        </p:nvSpPr>
        <p:spPr>
          <a:xfrm>
            <a:off x="309600" y="3048120"/>
            <a:ext cx="1720080" cy="243720"/>
          </a:xfrm>
          <a:prstGeom prst="rect">
            <a:avLst/>
          </a:prstGeom>
          <a:noFill/>
          <a:ln w="6350">
            <a:solidFill>
              <a:srgbClr val="0000ff"/>
            </a:solidFill>
            <a:miter/>
          </a:ln>
        </p:spPr>
        <p:style>
          <a:lnRef idx="0"/>
          <a:fillRef idx="0"/>
          <a:effectRef idx="0"/>
          <a:fontRef idx="minor"/>
        </p:style>
        <p:txBody>
          <a:bodyPr wrap="none" lIns="0" rIns="0" tIns="0" bIns="0" anchor="t">
            <a:spAutoFit/>
          </a:bodyPr>
          <a:p>
            <a:pPr>
              <a:lnSpc>
                <a:spcPct val="100000"/>
              </a:lnSpc>
            </a:pPr>
            <a:r>
              <a:rPr b="0" lang="en-US" sz="1600" spc="-1" strike="noStrike">
                <a:solidFill>
                  <a:srgbClr val="0000ff"/>
                </a:solidFill>
                <a:latin typeface="Arial"/>
                <a:ea typeface="ＭＳ Ｐゴシック"/>
              </a:rPr>
              <a:t>model fitted to data</a:t>
            </a:r>
            <a:endParaRPr b="0" lang="en-US" sz="1600" spc="-1" strike="noStrike">
              <a:solidFill>
                <a:srgbClr val="000000"/>
              </a:solidFill>
              <a:latin typeface="Arial"/>
            </a:endParaRPr>
          </a:p>
        </p:txBody>
      </p:sp>
      <p:sp>
        <p:nvSpPr>
          <p:cNvPr id="303" name="Line 15"/>
          <p:cNvSpPr/>
          <p:nvPr/>
        </p:nvSpPr>
        <p:spPr>
          <a:xfrm flipV="1">
            <a:off x="1143000" y="2514600"/>
            <a:ext cx="152280" cy="533160"/>
          </a:xfrm>
          <a:prstGeom prst="line">
            <a:avLst/>
          </a:prstGeom>
          <a:ln w="28575">
            <a:solidFill>
              <a:srgbClr val="0000ff"/>
            </a:solidFill>
            <a:round/>
            <a:tailEnd len="med" type="stealth" w="med"/>
          </a:ln>
        </p:spPr>
        <p:style>
          <a:lnRef idx="0"/>
          <a:fillRef idx="0"/>
          <a:effectRef idx="0"/>
          <a:fontRef idx="minor"/>
        </p:style>
        <p:txBody>
          <a:bodyPr lIns="90000" rIns="90000" tIns="45000" bIns="45000" anchor="ctr">
            <a:noAutofit/>
          </a:bodyPr>
          <a:p>
            <a:endParaRPr b="0" lang="en-US" sz="1800" spc="-1" strike="noStrike">
              <a:solidFill>
                <a:srgbClr val="000000"/>
              </a:solidFill>
              <a:latin typeface="Arial"/>
              <a:ea typeface="ＭＳ Ｐゴシック"/>
            </a:endParaRPr>
          </a:p>
        </p:txBody>
      </p:sp>
      <p:sp>
        <p:nvSpPr>
          <p:cNvPr id="304" name="Text Box 16"/>
          <p:cNvSpPr/>
          <p:nvPr/>
        </p:nvSpPr>
        <p:spPr>
          <a:xfrm>
            <a:off x="291960" y="5562720"/>
            <a:ext cx="509400" cy="243720"/>
          </a:xfrm>
          <a:prstGeom prst="rect">
            <a:avLst/>
          </a:prstGeom>
          <a:noFill/>
          <a:ln w="6350">
            <a:solidFill>
              <a:srgbClr val="000000"/>
            </a:solidFill>
            <a:miter/>
          </a:ln>
        </p:spPr>
        <p:style>
          <a:lnRef idx="0"/>
          <a:fillRef idx="0"/>
          <a:effectRef idx="0"/>
          <a:fontRef idx="minor"/>
        </p:style>
        <p:txBody>
          <a:bodyPr lIns="36720" rIns="36720" tIns="0" bIns="0" anchor="t">
            <a:spAutoFit/>
          </a:bodyPr>
          <a:p>
            <a:pPr>
              <a:lnSpc>
                <a:spcPct val="100000"/>
              </a:lnSpc>
            </a:pPr>
            <a:r>
              <a:rPr b="0" lang="en-US" sz="1600" spc="-1" strike="noStrike">
                <a:solidFill>
                  <a:srgbClr val="000000"/>
                </a:solidFill>
                <a:latin typeface="Arial"/>
                <a:ea typeface="ＭＳ Ｐゴシック"/>
              </a:rPr>
              <a:t>data</a:t>
            </a:r>
            <a:endParaRPr b="0" lang="en-US" sz="1600" spc="-1" strike="noStrike">
              <a:solidFill>
                <a:srgbClr val="000000"/>
              </a:solidFill>
              <a:latin typeface="Arial"/>
            </a:endParaRPr>
          </a:p>
        </p:txBody>
      </p:sp>
      <p:sp>
        <p:nvSpPr>
          <p:cNvPr id="305" name="Line 17"/>
          <p:cNvSpPr/>
          <p:nvPr/>
        </p:nvSpPr>
        <p:spPr>
          <a:xfrm flipV="1">
            <a:off x="761760" y="5029200"/>
            <a:ext cx="533520" cy="533160"/>
          </a:xfrm>
          <a:prstGeom prst="line">
            <a:avLst/>
          </a:prstGeom>
          <a:ln w="28575">
            <a:solidFill>
              <a:srgbClr val="000000"/>
            </a:solidFill>
            <a:round/>
            <a:tailEnd len="med" type="stealth" w="med"/>
          </a:ln>
        </p:spPr>
        <p:style>
          <a:lnRef idx="0"/>
          <a:fillRef idx="0"/>
          <a:effectRef idx="0"/>
          <a:fontRef idx="minor"/>
        </p:style>
        <p:txBody>
          <a:bodyPr lIns="90000" rIns="90000" tIns="45000" bIns="45000" anchor="ctr">
            <a:noAutofit/>
          </a:bodyPr>
          <a:p>
            <a:endParaRPr b="0" lang="en-US" sz="1800" spc="-1" strike="noStrike">
              <a:solidFill>
                <a:srgbClr val="000000"/>
              </a:solidFill>
              <a:latin typeface="Arial"/>
              <a:ea typeface="ＭＳ Ｐゴシック"/>
            </a:endParaRPr>
          </a:p>
        </p:txBody>
      </p:sp>
      <p:sp>
        <p:nvSpPr>
          <p:cNvPr id="306" name="Text Box 18"/>
          <p:cNvSpPr/>
          <p:nvPr/>
        </p:nvSpPr>
        <p:spPr>
          <a:xfrm>
            <a:off x="171360" y="338040"/>
            <a:ext cx="1749240" cy="243720"/>
          </a:xfrm>
          <a:prstGeom prst="rect">
            <a:avLst/>
          </a:prstGeom>
          <a:noFill/>
          <a:ln w="6350">
            <a:solidFill>
              <a:srgbClr val="ff011c"/>
            </a:solidFill>
            <a:miter/>
          </a:ln>
        </p:spPr>
        <p:style>
          <a:lnRef idx="0"/>
          <a:fillRef idx="0"/>
          <a:effectRef idx="0"/>
          <a:fontRef idx="minor"/>
        </p:style>
        <p:txBody>
          <a:bodyPr lIns="45720" rIns="45720" tIns="0" bIns="0" anchor="t">
            <a:spAutoFit/>
          </a:bodyPr>
          <a:p>
            <a:pPr>
              <a:lnSpc>
                <a:spcPct val="100000"/>
              </a:lnSpc>
            </a:pPr>
            <a:r>
              <a:rPr b="0" lang="en-US" sz="1600" spc="-1" strike="noStrike">
                <a:solidFill>
                  <a:srgbClr val="ff011c"/>
                </a:solidFill>
                <a:latin typeface="Arial"/>
                <a:ea typeface="ＭＳ Ｐゴシック"/>
              </a:rPr>
              <a:t>model regressor</a:t>
            </a:r>
            <a:endParaRPr b="0" lang="en-US" sz="1600" spc="-1" strike="noStrike">
              <a:solidFill>
                <a:srgbClr val="000000"/>
              </a:solidFill>
              <a:latin typeface="Arial"/>
            </a:endParaRPr>
          </a:p>
        </p:txBody>
      </p:sp>
      <p:sp>
        <p:nvSpPr>
          <p:cNvPr id="307" name="Line 19"/>
          <p:cNvSpPr/>
          <p:nvPr/>
        </p:nvSpPr>
        <p:spPr>
          <a:xfrm flipH="1">
            <a:off x="990360" y="590400"/>
            <a:ext cx="157320" cy="476280"/>
          </a:xfrm>
          <a:prstGeom prst="line">
            <a:avLst/>
          </a:prstGeom>
          <a:ln w="28575">
            <a:solidFill>
              <a:srgbClr val="ff011c"/>
            </a:solidFill>
            <a:round/>
            <a:tailEnd len="med" type="stealth" w="med"/>
          </a:ln>
        </p:spPr>
        <p:style>
          <a:lnRef idx="0"/>
          <a:fillRef idx="0"/>
          <a:effectRef idx="0"/>
          <a:fontRef idx="minor"/>
        </p:style>
        <p:txBody>
          <a:bodyPr lIns="90000" rIns="90000" tIns="45000" bIns="45000" anchor="ctr">
            <a:noAutofit/>
          </a:bodyPr>
          <a:p>
            <a:endParaRPr b="0" lang="en-US" sz="1800" spc="-1" strike="noStrike">
              <a:solidFill>
                <a:srgbClr val="000000"/>
              </a:solidFill>
              <a:latin typeface="Arial"/>
              <a:ea typeface="ＭＳ Ｐゴシック"/>
            </a:endParaRPr>
          </a:p>
        </p:txBody>
      </p:sp>
      <p:pic>
        <p:nvPicPr>
          <p:cNvPr id="308" name="Picture 22" descr=""/>
          <p:cNvPicPr/>
          <p:nvPr/>
        </p:nvPicPr>
        <p:blipFill>
          <a:blip r:embed="rId2"/>
          <a:srcRect l="4820" t="6000" r="0" b="12000"/>
          <a:stretch/>
        </p:blipFill>
        <p:spPr>
          <a:xfrm>
            <a:off x="7873920" y="0"/>
            <a:ext cx="1269720" cy="1763280"/>
          </a:xfrm>
          <a:prstGeom prst="rect">
            <a:avLst/>
          </a:prstGeom>
          <a:ln w="0">
            <a:noFill/>
          </a:ln>
        </p:spPr>
      </p:pic>
      <p:pic>
        <p:nvPicPr>
          <p:cNvPr id="309" name="Picture 23" descr=""/>
          <p:cNvPicPr/>
          <p:nvPr/>
        </p:nvPicPr>
        <p:blipFill>
          <a:blip r:embed="rId3"/>
          <a:stretch/>
        </p:blipFill>
        <p:spPr>
          <a:xfrm>
            <a:off x="0" y="3502080"/>
            <a:ext cx="9140400" cy="2741400"/>
          </a:xfrm>
          <a:prstGeom prst="rect">
            <a:avLst/>
          </a:prstGeom>
          <a:ln w="0">
            <a:noFill/>
          </a:ln>
        </p:spPr>
      </p:pic>
      <p:sp>
        <p:nvSpPr>
          <p:cNvPr id="310" name="Text Box 24"/>
          <p:cNvSpPr/>
          <p:nvPr/>
        </p:nvSpPr>
        <p:spPr>
          <a:xfrm>
            <a:off x="272880" y="5797440"/>
            <a:ext cx="2960280" cy="274680"/>
          </a:xfrm>
          <a:prstGeom prst="rect">
            <a:avLst/>
          </a:prstGeom>
          <a:noFill/>
          <a:ln w="6350">
            <a:solidFill>
              <a:srgbClr val="000bee"/>
            </a:solidFill>
            <a:miter/>
          </a:ln>
        </p:spPr>
        <p:style>
          <a:lnRef idx="0"/>
          <a:fillRef idx="0"/>
          <a:effectRef idx="0"/>
          <a:fontRef idx="minor"/>
        </p:style>
        <p:txBody>
          <a:bodyPr wrap="none" lIns="0" rIns="0" tIns="0" bIns="0" anchor="t">
            <a:spAutoFit/>
          </a:bodyPr>
          <a:p>
            <a:pPr>
              <a:lnSpc>
                <a:spcPct val="100000"/>
              </a:lnSpc>
            </a:pPr>
            <a:r>
              <a:rPr b="0" lang="en-US" sz="1800" spc="-1" strike="noStrike">
                <a:solidFill>
                  <a:srgbClr val="000bee"/>
                </a:solidFill>
                <a:latin typeface="Arial"/>
                <a:ea typeface="ＭＳ Ｐゴシック"/>
              </a:rPr>
              <a:t>Noise</a:t>
            </a:r>
            <a:r>
              <a:rPr b="0" lang="en-US" sz="1000" spc="-1" strike="noStrike">
                <a:solidFill>
                  <a:srgbClr val="000bee"/>
                </a:solidFill>
                <a:latin typeface="Arial"/>
                <a:ea typeface="ＭＳ Ｐゴシック"/>
              </a:rPr>
              <a:t> </a:t>
            </a:r>
            <a:r>
              <a:rPr b="0" lang="en-US" sz="1800" spc="-1" strike="noStrike">
                <a:solidFill>
                  <a:srgbClr val="000bee"/>
                </a:solidFill>
                <a:latin typeface="Symbol"/>
                <a:ea typeface="ＭＳ Ｐゴシック"/>
              </a:rPr>
              <a:t></a:t>
            </a:r>
            <a:r>
              <a:rPr b="0" lang="en-US" sz="1000" spc="-1" strike="noStrike">
                <a:solidFill>
                  <a:srgbClr val="000bee"/>
                </a:solidFill>
                <a:latin typeface="Arial"/>
                <a:ea typeface="ＭＳ Ｐゴシック"/>
              </a:rPr>
              <a:t> </a:t>
            </a:r>
            <a:r>
              <a:rPr b="0" lang="en-US" sz="1800" spc="-1" strike="noStrike">
                <a:solidFill>
                  <a:srgbClr val="000bee"/>
                </a:solidFill>
                <a:latin typeface="Arial"/>
                <a:ea typeface="ＭＳ Ｐゴシック"/>
              </a:rPr>
              <a:t>same size as </a:t>
            </a:r>
            <a:r>
              <a:rPr b="0" lang="en-US" sz="1800" spc="-1" strike="noStrike">
                <a:solidFill>
                  <a:srgbClr val="000bee"/>
                </a:solidFill>
                <a:latin typeface="Symbol"/>
                <a:ea typeface="ＭＳ Ｐゴシック"/>
              </a:rPr>
              <a:t></a:t>
            </a:r>
            <a:r>
              <a:rPr b="0" lang="en-US" sz="1800" spc="-1" strike="noStrike">
                <a:solidFill>
                  <a:srgbClr val="000bee"/>
                </a:solidFill>
                <a:latin typeface="Arial"/>
                <a:ea typeface="ＭＳ Ｐゴシック"/>
              </a:rPr>
              <a:t>signal</a:t>
            </a:r>
            <a:endParaRPr b="0" lang="en-US" sz="1800" spc="-1" strike="noStrike">
              <a:solidFill>
                <a:srgbClr val="000000"/>
              </a:solidFill>
              <a:latin typeface="Arial"/>
            </a:endParaRPr>
          </a:p>
        </p:txBody>
      </p:sp>
      <p:sp>
        <p:nvSpPr>
          <p:cNvPr id="311" name="Line 25"/>
          <p:cNvSpPr/>
          <p:nvPr/>
        </p:nvSpPr>
        <p:spPr>
          <a:xfrm flipV="1">
            <a:off x="1985760" y="5279760"/>
            <a:ext cx="152280" cy="533520"/>
          </a:xfrm>
          <a:prstGeom prst="line">
            <a:avLst/>
          </a:prstGeom>
          <a:ln w="28575">
            <a:solidFill>
              <a:srgbClr val="0000ff"/>
            </a:solidFill>
            <a:round/>
            <a:tailEnd len="med" type="stealth" w="med"/>
          </a:ln>
        </p:spPr>
        <p:style>
          <a:lnRef idx="0"/>
          <a:fillRef idx="0"/>
          <a:effectRef idx="0"/>
          <a:fontRef idx="minor"/>
        </p:style>
        <p:txBody>
          <a:bodyPr lIns="90000" rIns="90000" tIns="45000" bIns="45000" anchor="ctr">
            <a:noAutofit/>
          </a:bodyPr>
          <a:p>
            <a:endParaRPr b="0" lang="en-US" sz="1800" spc="-1" strike="noStrike">
              <a:solidFill>
                <a:srgbClr val="000000"/>
              </a:solidFill>
              <a:latin typeface="Arial"/>
              <a:ea typeface="ＭＳ Ｐゴシック"/>
            </a:endParaRPr>
          </a:p>
        </p:txBody>
      </p:sp>
      <p:sp>
        <p:nvSpPr>
          <p:cNvPr id="312" name="TextBox 15"/>
          <p:cNvSpPr/>
          <p:nvPr/>
        </p:nvSpPr>
        <p:spPr>
          <a:xfrm>
            <a:off x="171360" y="-37440"/>
            <a:ext cx="4591440" cy="3639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1" lang="en-US" sz="1800" spc="-1" strike="noStrike" u="sng">
                <a:solidFill>
                  <a:srgbClr val="ff0000"/>
                </a:solidFill>
                <a:uFillTx/>
                <a:latin typeface="Calibri"/>
              </a:rPr>
              <a:t>not for exam</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3" name="Text Box 8"/>
          <p:cNvSpPr/>
          <p:nvPr/>
        </p:nvSpPr>
        <p:spPr>
          <a:xfrm>
            <a:off x="1482480" y="152280"/>
            <a:ext cx="6443280" cy="516240"/>
          </a:xfrm>
          <a:prstGeom prst="rect">
            <a:avLst/>
          </a:prstGeom>
          <a:noFill/>
          <a:ln w="38100">
            <a:solidFill>
              <a:srgbClr val="ff011c"/>
            </a:solidFill>
            <a:miter/>
          </a:ln>
        </p:spPr>
        <p:style>
          <a:lnRef idx="0"/>
          <a:fillRef idx="0"/>
          <a:effectRef idx="0"/>
          <a:fontRef idx="minor"/>
        </p:style>
        <p:txBody>
          <a:bodyPr wrap="none" lIns="90000" rIns="90000" tIns="45000" bIns="45000" anchor="t">
            <a:spAutoFit/>
          </a:bodyPr>
          <a:p>
            <a:pPr>
              <a:lnSpc>
                <a:spcPct val="100000"/>
              </a:lnSpc>
            </a:pPr>
            <a:r>
              <a:rPr b="0" lang="en-US" sz="2800" spc="-1" strike="noStrike">
                <a:solidFill>
                  <a:srgbClr val="000000"/>
                </a:solidFill>
                <a:latin typeface="Arial"/>
                <a:ea typeface="ＭＳ Ｐゴシック"/>
              </a:rPr>
              <a:t>Same Voxel: Run 3 and Average of all 9</a:t>
            </a:r>
            <a:endParaRPr b="0" lang="en-US" sz="2800" spc="-1" strike="noStrike">
              <a:solidFill>
                <a:srgbClr val="000000"/>
              </a:solidFill>
              <a:latin typeface="Arial"/>
            </a:endParaRPr>
          </a:p>
        </p:txBody>
      </p:sp>
      <p:pic>
        <p:nvPicPr>
          <p:cNvPr id="314" name="Picture 9" descr=""/>
          <p:cNvPicPr/>
          <p:nvPr/>
        </p:nvPicPr>
        <p:blipFill>
          <a:blip r:embed="rId1"/>
          <a:stretch/>
        </p:blipFill>
        <p:spPr>
          <a:xfrm>
            <a:off x="0" y="3498840"/>
            <a:ext cx="9140400" cy="2741400"/>
          </a:xfrm>
          <a:prstGeom prst="rect">
            <a:avLst/>
          </a:prstGeom>
          <a:ln w="0">
            <a:noFill/>
          </a:ln>
        </p:spPr>
      </p:pic>
      <p:sp>
        <p:nvSpPr>
          <p:cNvPr id="315" name="Text Box 10"/>
          <p:cNvSpPr/>
          <p:nvPr/>
        </p:nvSpPr>
        <p:spPr>
          <a:xfrm>
            <a:off x="1406880" y="6292800"/>
            <a:ext cx="6170760" cy="394560"/>
          </a:xfrm>
          <a:prstGeom prst="rect">
            <a:avLst/>
          </a:prstGeom>
          <a:noFill/>
          <a:ln w="38100">
            <a:solidFill>
              <a:srgbClr val="ff011c"/>
            </a:solidFill>
            <a:miter/>
          </a:ln>
        </p:spPr>
        <p:style>
          <a:lnRef idx="0"/>
          <a:fillRef idx="0"/>
          <a:effectRef idx="0"/>
          <a:fontRef idx="minor"/>
        </p:style>
        <p:txBody>
          <a:bodyPr wrap="none" lIns="90000" rIns="90000" tIns="45000" bIns="45000" anchor="t">
            <a:spAutoFit/>
          </a:bodyPr>
          <a:p>
            <a:pPr>
              <a:lnSpc>
                <a:spcPct val="100000"/>
              </a:lnSpc>
            </a:pPr>
            <a:r>
              <a:rPr b="0" lang="en-US" sz="1800" spc="-1" strike="noStrike">
                <a:solidFill>
                  <a:srgbClr val="000000"/>
                </a:solidFill>
                <a:latin typeface="Arial"/>
                <a:ea typeface="ＭＳ Ｐゴシック"/>
              </a:rPr>
              <a:t> </a:t>
            </a:r>
            <a:r>
              <a:rPr b="0" lang="en-US" sz="1800" spc="-1" strike="noStrike">
                <a:solidFill>
                  <a:srgbClr val="000000"/>
                </a:solidFill>
                <a:latin typeface="Arial"/>
                <a:ea typeface="ＭＳ Ｐゴシック"/>
              </a:rPr>
              <a:t>Activation amplitude </a:t>
            </a:r>
            <a:r>
              <a:rPr b="0" lang="en-US" sz="2000" spc="-1" strike="noStrike">
                <a:solidFill>
                  <a:srgbClr val="000000"/>
                </a:solidFill>
                <a:latin typeface="Arial"/>
                <a:ea typeface="ＭＳ Ｐゴシック"/>
              </a:rPr>
              <a:t>&amp;</a:t>
            </a:r>
            <a:r>
              <a:rPr b="0" lang="en-US" sz="1800" spc="-1" strike="noStrike">
                <a:solidFill>
                  <a:srgbClr val="000000"/>
                </a:solidFill>
                <a:latin typeface="Arial"/>
                <a:ea typeface="ＭＳ Ｐゴシック"/>
              </a:rPr>
              <a:t> shape vary among blocks!  Why???</a:t>
            </a:r>
            <a:endParaRPr b="0" lang="en-US" sz="1800" spc="-1" strike="noStrike">
              <a:solidFill>
                <a:srgbClr val="000000"/>
              </a:solidFill>
              <a:latin typeface="Arial"/>
            </a:endParaRPr>
          </a:p>
        </p:txBody>
      </p:sp>
      <p:pic>
        <p:nvPicPr>
          <p:cNvPr id="316" name="Picture 11" descr=""/>
          <p:cNvPicPr/>
          <p:nvPr/>
        </p:nvPicPr>
        <p:blipFill>
          <a:blip r:embed="rId2"/>
          <a:stretch/>
        </p:blipFill>
        <p:spPr>
          <a:xfrm>
            <a:off x="0" y="755640"/>
            <a:ext cx="9140400" cy="2741400"/>
          </a:xfrm>
          <a:prstGeom prst="rect">
            <a:avLst/>
          </a:prstGeom>
          <a:ln w="0">
            <a:noFill/>
          </a:ln>
        </p:spPr>
      </p:pic>
      <p:sp>
        <p:nvSpPr>
          <p:cNvPr id="317" name="TextBox 6"/>
          <p:cNvSpPr/>
          <p:nvPr/>
        </p:nvSpPr>
        <p:spPr>
          <a:xfrm>
            <a:off x="0" y="88920"/>
            <a:ext cx="4571640" cy="3639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1" lang="en-US" sz="1800" spc="-1" strike="noStrike" u="sng">
                <a:solidFill>
                  <a:srgbClr val="ff0000"/>
                </a:solidFill>
                <a:uFillTx/>
                <a:latin typeface="Calibri"/>
              </a:rPr>
              <a:t>not for exam</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18" name="" descr="/Users/rwcox/Desktop/latest/Dartmouth/latest/afni04_fmri/hrfone.gif">
            <a:hlinkClick r:id="" action="ppaction://media"/>
          </p:cNvPr>
          <p:cNvPicPr/>
          <p:nvPr>
            <a:videoFile r:link="rId1"/>
            <p:extLst>
              <p:ext uri="{DAA4B4D4-6D71-4841-9C94-3DE7FCFB9230}">
                <p14:media r:link="rId2"/>
              </p:ext>
            </p:extLst>
          </p:nvPr>
        </p:nvPicPr>
        <p:blipFill>
          <a:blip r:embed="rId3"/>
          <a:stretch>
            <a:fillRect/>
          </a:stretch>
        </p:blipFill>
        <p:spPr>
          <a:xfrm>
            <a:off x="246240" y="2112840"/>
            <a:ext cx="5433480" cy="4194720"/>
          </a:xfrm>
          <a:prstGeom prst="rect">
            <a:avLst/>
          </a:prstGeom>
          <a:ln w="0">
            <a:noFill/>
          </a:ln>
        </p:spPr>
      </p:pic>
      <p:sp>
        <p:nvSpPr>
          <p:cNvPr id="319" name="PlaceHolder 1"/>
          <p:cNvSpPr>
            <a:spLocks noGrp="1"/>
          </p:cNvSpPr>
          <p:nvPr>
            <p:ph/>
          </p:nvPr>
        </p:nvSpPr>
        <p:spPr>
          <a:xfrm>
            <a:off x="280080" y="1365840"/>
            <a:ext cx="8583120" cy="5392080"/>
          </a:xfrm>
          <a:prstGeom prst="rect">
            <a:avLst/>
          </a:prstGeom>
          <a:noFill/>
          <a:ln w="0">
            <a:noFill/>
          </a:ln>
        </p:spPr>
        <p:txBody>
          <a:bodyPr anchor="t">
            <a:normAutofit/>
          </a:bodyPr>
          <a:p>
            <a:pPr marL="171360" indent="-171360">
              <a:lnSpc>
                <a:spcPct val="92000"/>
              </a:lnSpc>
              <a:spcBef>
                <a:spcPts val="751"/>
              </a:spcBef>
              <a:buClr>
                <a:srgbClr val="ffffff"/>
              </a:buClr>
              <a:buFont typeface="Times"/>
              <a:buChar char="•"/>
            </a:pPr>
            <a:r>
              <a:rPr b="0" lang="en-US" sz="2100" spc="-1" strike="noStrike">
                <a:solidFill>
                  <a:srgbClr val="ffffff"/>
                </a:solidFill>
                <a:latin typeface="Calibri"/>
              </a:rPr>
              <a:t> </a:t>
            </a:r>
            <a:r>
              <a:rPr b="1" lang="en-US" sz="2100" spc="-1" strike="noStrike">
                <a:solidFill>
                  <a:srgbClr val="ffffff"/>
                </a:solidFill>
                <a:latin typeface="Calibri"/>
              </a:rPr>
              <a:t>HRF</a:t>
            </a:r>
            <a:r>
              <a:rPr b="0" lang="en-US" sz="2100" spc="-1" strike="noStrike">
                <a:solidFill>
                  <a:srgbClr val="ffffff"/>
                </a:solidFill>
                <a:latin typeface="Calibri"/>
              </a:rPr>
              <a:t> is the </a:t>
            </a:r>
            <a:r>
              <a:rPr b="1" lang="en-US" sz="2100" spc="-1" strike="noStrike">
                <a:solidFill>
                  <a:srgbClr val="ffffff"/>
                </a:solidFill>
                <a:latin typeface="Calibri"/>
              </a:rPr>
              <a:t>idealization</a:t>
            </a:r>
            <a:r>
              <a:rPr b="0" lang="en-US" sz="2100" spc="-1" strike="noStrike">
                <a:solidFill>
                  <a:srgbClr val="ffffff"/>
                </a:solidFill>
                <a:latin typeface="Calibri"/>
              </a:rPr>
              <a:t> of measurable FMRI signal change responding to a single activation cycle (up and down) from a stimulus in a voxel</a:t>
            </a:r>
            <a:endParaRPr b="0" lang="en-US" sz="2100" spc="-1" strike="noStrike">
              <a:solidFill>
                <a:srgbClr val="000000"/>
              </a:solidFill>
              <a:latin typeface="Calibri"/>
            </a:endParaRPr>
          </a:p>
        </p:txBody>
      </p:sp>
      <p:sp>
        <p:nvSpPr>
          <p:cNvPr id="320" name="Text Box 6"/>
          <p:cNvSpPr/>
          <p:nvPr/>
        </p:nvSpPr>
        <p:spPr>
          <a:xfrm>
            <a:off x="6188040" y="2208240"/>
            <a:ext cx="2731680" cy="3936600"/>
          </a:xfrm>
          <a:prstGeom prst="rect">
            <a:avLst/>
          </a:prstGeom>
          <a:noFill/>
          <a:ln w="38100">
            <a:solidFill>
              <a:srgbClr val="ff011c"/>
            </a:solidFill>
            <a:miter/>
          </a:ln>
        </p:spPr>
        <p:style>
          <a:lnRef idx="0"/>
          <a:fillRef idx="0"/>
          <a:effectRef idx="0"/>
          <a:fontRef idx="minor"/>
        </p:style>
        <p:txBody>
          <a:bodyPr lIns="90000" rIns="90000" tIns="45000" bIns="45000" anchor="t">
            <a:noAutofit/>
          </a:bodyPr>
          <a:p>
            <a:pPr>
              <a:lnSpc>
                <a:spcPct val="95000"/>
              </a:lnSpc>
            </a:pPr>
            <a:r>
              <a:rPr b="0" lang="en-US" sz="1800" spc="-1" strike="noStrike">
                <a:solidFill>
                  <a:srgbClr val="000000"/>
                </a:solidFill>
                <a:latin typeface="Arial"/>
                <a:ea typeface="ＭＳ Ｐゴシック"/>
              </a:rPr>
              <a:t>Response to brief activation (&lt; 1 s):</a:t>
            </a:r>
            <a:endParaRPr b="0" lang="en-US" sz="1800" spc="-1" strike="noStrike">
              <a:solidFill>
                <a:srgbClr val="000000"/>
              </a:solidFill>
              <a:latin typeface="Arial"/>
            </a:endParaRPr>
          </a:p>
          <a:p>
            <a:pPr indent="-216000">
              <a:lnSpc>
                <a:spcPct val="95000"/>
              </a:lnSpc>
              <a:buClr>
                <a:srgbClr val="000000"/>
              </a:buClr>
              <a:buSzPct val="70000"/>
              <a:buFont typeface="Times"/>
              <a:buChar char="•"/>
            </a:pPr>
            <a:r>
              <a:rPr b="0" lang="en-US" sz="1800" spc="-1" strike="noStrike">
                <a:solidFill>
                  <a:srgbClr val="000000"/>
                </a:solidFill>
                <a:latin typeface="Arial"/>
                <a:ea typeface="ＭＳ Ｐゴシック"/>
              </a:rPr>
              <a:t> </a:t>
            </a:r>
            <a:r>
              <a:rPr b="0" lang="en-US" sz="1800" spc="-1" strike="noStrike">
                <a:solidFill>
                  <a:srgbClr val="000000"/>
                </a:solidFill>
                <a:latin typeface="Arial"/>
                <a:ea typeface="ＭＳ Ｐゴシック"/>
              </a:rPr>
              <a:t>delay of 1-2 s</a:t>
            </a:r>
            <a:endParaRPr b="0" lang="en-US" sz="1800" spc="-1" strike="noStrike">
              <a:solidFill>
                <a:srgbClr val="000000"/>
              </a:solidFill>
              <a:latin typeface="Arial"/>
            </a:endParaRPr>
          </a:p>
          <a:p>
            <a:pPr indent="-216000">
              <a:lnSpc>
                <a:spcPct val="95000"/>
              </a:lnSpc>
              <a:buClr>
                <a:srgbClr val="000000"/>
              </a:buClr>
              <a:buSzPct val="70000"/>
              <a:buFont typeface="Times"/>
              <a:buChar char="•"/>
            </a:pPr>
            <a:r>
              <a:rPr b="0" lang="en-US" sz="1800" spc="-1" strike="noStrike">
                <a:solidFill>
                  <a:srgbClr val="000000"/>
                </a:solidFill>
                <a:latin typeface="Arial"/>
                <a:ea typeface="ＭＳ Ｐゴシック"/>
              </a:rPr>
              <a:t> </a:t>
            </a:r>
            <a:r>
              <a:rPr b="0" lang="en-US" sz="1800" spc="-1" strike="noStrike">
                <a:solidFill>
                  <a:srgbClr val="000000"/>
                </a:solidFill>
                <a:latin typeface="Arial"/>
                <a:ea typeface="ＭＳ Ｐゴシック"/>
              </a:rPr>
              <a:t>rise time of 4-5 s</a:t>
            </a:r>
            <a:endParaRPr b="0" lang="en-US" sz="1800" spc="-1" strike="noStrike">
              <a:solidFill>
                <a:srgbClr val="000000"/>
              </a:solidFill>
              <a:latin typeface="Arial"/>
            </a:endParaRPr>
          </a:p>
          <a:p>
            <a:pPr indent="-216000">
              <a:lnSpc>
                <a:spcPct val="95000"/>
              </a:lnSpc>
              <a:buClr>
                <a:srgbClr val="000000"/>
              </a:buClr>
              <a:buSzPct val="70000"/>
              <a:buFont typeface="Times"/>
              <a:buChar char="•"/>
            </a:pPr>
            <a:r>
              <a:rPr b="0" lang="en-US" sz="1800" spc="-1" strike="noStrike">
                <a:solidFill>
                  <a:srgbClr val="000000"/>
                </a:solidFill>
                <a:latin typeface="Arial"/>
                <a:ea typeface="ＭＳ Ｐゴシック"/>
              </a:rPr>
              <a:t> </a:t>
            </a:r>
            <a:r>
              <a:rPr b="0" lang="en-US" sz="1800" spc="-1" strike="noStrike">
                <a:solidFill>
                  <a:srgbClr val="000000"/>
                </a:solidFill>
                <a:latin typeface="Arial"/>
                <a:ea typeface="ＭＳ Ｐゴシック"/>
              </a:rPr>
              <a:t>fall time of 4-6 s</a:t>
            </a:r>
            <a:endParaRPr b="0" lang="en-US" sz="1800" spc="-1" strike="noStrike">
              <a:solidFill>
                <a:srgbClr val="000000"/>
              </a:solidFill>
              <a:latin typeface="Arial"/>
            </a:endParaRPr>
          </a:p>
          <a:p>
            <a:pPr indent="-216000">
              <a:lnSpc>
                <a:spcPct val="95000"/>
              </a:lnSpc>
              <a:buClr>
                <a:srgbClr val="000000"/>
              </a:buClr>
              <a:buSzPct val="70000"/>
              <a:buFont typeface="Times"/>
              <a:buChar char="•"/>
            </a:pPr>
            <a:r>
              <a:rPr b="0" lang="en-US" sz="1800" spc="-1" strike="noStrike">
                <a:solidFill>
                  <a:srgbClr val="000000"/>
                </a:solidFill>
                <a:latin typeface="Arial"/>
                <a:ea typeface="ＭＳ Ｐゴシック"/>
              </a:rPr>
              <a:t> </a:t>
            </a:r>
            <a:r>
              <a:rPr b="0" lang="en-US" sz="1800" spc="-1" strike="noStrike">
                <a:solidFill>
                  <a:srgbClr val="000000"/>
                </a:solidFill>
                <a:latin typeface="Arial"/>
                <a:ea typeface="ＭＳ Ｐゴシック"/>
              </a:rPr>
              <a:t>model equation:</a:t>
            </a:r>
            <a:endParaRPr b="0" lang="en-US" sz="1800" spc="-1" strike="noStrike">
              <a:solidFill>
                <a:srgbClr val="000000"/>
              </a:solidFill>
              <a:latin typeface="Arial"/>
            </a:endParaRPr>
          </a:p>
          <a:p>
            <a:pPr>
              <a:lnSpc>
                <a:spcPct val="95000"/>
              </a:lnSpc>
            </a:pPr>
            <a:endParaRPr b="0" lang="en-US" sz="1800" spc="-1" strike="noStrike">
              <a:solidFill>
                <a:srgbClr val="000000"/>
              </a:solidFill>
              <a:latin typeface="Arial"/>
            </a:endParaRPr>
          </a:p>
          <a:p>
            <a:pPr>
              <a:lnSpc>
                <a:spcPct val="95000"/>
              </a:lnSpc>
            </a:pPr>
            <a:endParaRPr b="0" lang="en-US" sz="1800" spc="-1" strike="noStrike">
              <a:solidFill>
                <a:srgbClr val="000000"/>
              </a:solidFill>
              <a:latin typeface="Arial"/>
            </a:endParaRPr>
          </a:p>
          <a:p>
            <a:pPr indent="-216000">
              <a:lnSpc>
                <a:spcPct val="95000"/>
              </a:lnSpc>
              <a:buClr>
                <a:srgbClr val="000000"/>
              </a:buClr>
              <a:buSzPct val="70000"/>
              <a:buFont typeface="Times"/>
              <a:buChar char="•"/>
            </a:pPr>
            <a:r>
              <a:rPr b="0" lang="en-US" sz="1800" spc="-1" strike="noStrike">
                <a:solidFill>
                  <a:srgbClr val="000000"/>
                </a:solidFill>
                <a:latin typeface="Arial"/>
                <a:ea typeface="ＭＳ Ｐゴシック"/>
              </a:rPr>
              <a:t> </a:t>
            </a:r>
            <a:r>
              <a:rPr b="0" i="1" lang="en-US" sz="1800" spc="-1" strike="noStrike">
                <a:solidFill>
                  <a:srgbClr val="1218a4"/>
                </a:solidFill>
                <a:latin typeface="Arial"/>
                <a:ea typeface="ＭＳ Ｐゴシック"/>
              </a:rPr>
              <a:t>h</a:t>
            </a:r>
            <a:r>
              <a:rPr b="0" lang="en-US" sz="1800" spc="-1" strike="noStrike">
                <a:solidFill>
                  <a:srgbClr val="1218a4"/>
                </a:solidFill>
                <a:latin typeface="Arial"/>
                <a:ea typeface="ＭＳ Ｐゴシック"/>
              </a:rPr>
              <a:t>(</a:t>
            </a:r>
            <a:r>
              <a:rPr b="0" i="1" lang="en-US" sz="1800" spc="-1" strike="noStrike">
                <a:solidFill>
                  <a:srgbClr val="1218a4"/>
                </a:solidFill>
                <a:latin typeface="Arial"/>
                <a:ea typeface="ＭＳ Ｐゴシック"/>
              </a:rPr>
              <a:t>t </a:t>
            </a:r>
            <a:r>
              <a:rPr b="0" lang="en-US" sz="1800" spc="-1" strike="noStrike">
                <a:solidFill>
                  <a:srgbClr val="1218a4"/>
                </a:solidFill>
                <a:latin typeface="Arial"/>
                <a:ea typeface="ＭＳ Ｐゴシック"/>
              </a:rPr>
              <a:t>)</a:t>
            </a:r>
            <a:r>
              <a:rPr b="0" lang="en-US" sz="1800" spc="-1" strike="noStrike">
                <a:solidFill>
                  <a:srgbClr val="000000"/>
                </a:solidFill>
                <a:latin typeface="Arial"/>
                <a:ea typeface="ＭＳ Ｐゴシック"/>
              </a:rPr>
              <a:t> is signal change </a:t>
            </a:r>
            <a:r>
              <a:rPr b="0" i="1" lang="en-US" sz="1800" spc="-1" strike="noStrike">
                <a:solidFill>
                  <a:srgbClr val="1218a4"/>
                </a:solidFill>
                <a:latin typeface="Arial"/>
                <a:ea typeface="ＭＳ Ｐゴシック"/>
              </a:rPr>
              <a:t>t</a:t>
            </a:r>
            <a:r>
              <a:rPr b="0" lang="en-US" sz="1800" spc="-1" strike="noStrike">
                <a:solidFill>
                  <a:srgbClr val="1218a4"/>
                </a:solidFill>
                <a:latin typeface="Arial"/>
                <a:ea typeface="ＭＳ Ｐゴシック"/>
              </a:rPr>
              <a:t> </a:t>
            </a:r>
            <a:r>
              <a:rPr b="0" lang="en-US" sz="1800" spc="-1" strike="noStrike">
                <a:solidFill>
                  <a:srgbClr val="000000"/>
                </a:solidFill>
                <a:latin typeface="Arial"/>
                <a:ea typeface="ＭＳ Ｐゴシック"/>
              </a:rPr>
              <a:t>seconds </a:t>
            </a:r>
            <a:r>
              <a:rPr b="0" i="1" lang="en-US" sz="1800" spc="-1" strike="noStrike">
                <a:solidFill>
                  <a:srgbClr val="000000"/>
                </a:solidFill>
                <a:latin typeface="Arial"/>
                <a:ea typeface="ＭＳ Ｐゴシック"/>
              </a:rPr>
              <a:t>after</a:t>
            </a:r>
            <a:r>
              <a:rPr b="0" lang="en-US" sz="1800" spc="-1" strike="noStrike">
                <a:solidFill>
                  <a:srgbClr val="000000"/>
                </a:solidFill>
                <a:latin typeface="Arial"/>
                <a:ea typeface="ＭＳ Ｐゴシック"/>
              </a:rPr>
              <a:t> activation</a:t>
            </a:r>
            <a:endParaRPr b="0" lang="en-US" sz="1800" spc="-1" strike="noStrike">
              <a:solidFill>
                <a:srgbClr val="000000"/>
              </a:solidFill>
              <a:latin typeface="Arial"/>
            </a:endParaRPr>
          </a:p>
        </p:txBody>
      </p:sp>
      <p:sp>
        <p:nvSpPr>
          <p:cNvPr id="321" name="Freeform 11"/>
          <p:cNvSpPr/>
          <p:nvPr/>
        </p:nvSpPr>
        <p:spPr>
          <a:xfrm>
            <a:off x="712080" y="6100560"/>
            <a:ext cx="6163920" cy="242640"/>
          </a:xfrm>
          <a:custGeom>
            <a:avLst/>
            <a:gdLst>
              <a:gd name="textAreaLeft" fmla="*/ 0 w 6163920"/>
              <a:gd name="textAreaRight" fmla="*/ 6164280 w 6163920"/>
              <a:gd name="textAreaTop" fmla="*/ 0 h 242640"/>
              <a:gd name="textAreaBottom" fmla="*/ 243000 h 242640"/>
            </a:gdLst>
            <a:ahLst/>
            <a:rect l="textAreaLeft" t="textAreaTop" r="textAreaRight" b="textAreaBottom"/>
            <a:pathLst>
              <a:path w="3883" h="153">
                <a:moveTo>
                  <a:pt x="0" y="44"/>
                </a:moveTo>
                <a:cubicBezTo>
                  <a:pt x="1" y="55"/>
                  <a:pt x="1" y="95"/>
                  <a:pt x="4" y="112"/>
                </a:cubicBezTo>
                <a:cubicBezTo>
                  <a:pt x="7" y="129"/>
                  <a:pt x="6" y="143"/>
                  <a:pt x="18" y="148"/>
                </a:cubicBezTo>
                <a:cubicBezTo>
                  <a:pt x="30" y="153"/>
                  <a:pt x="49" y="145"/>
                  <a:pt x="74" y="144"/>
                </a:cubicBezTo>
                <a:cubicBezTo>
                  <a:pt x="99" y="143"/>
                  <a:pt x="114" y="144"/>
                  <a:pt x="170" y="144"/>
                </a:cubicBezTo>
                <a:cubicBezTo>
                  <a:pt x="226" y="144"/>
                  <a:pt x="122" y="144"/>
                  <a:pt x="410" y="144"/>
                </a:cubicBezTo>
                <a:cubicBezTo>
                  <a:pt x="698" y="144"/>
                  <a:pt x="1566" y="144"/>
                  <a:pt x="1901" y="144"/>
                </a:cubicBezTo>
                <a:cubicBezTo>
                  <a:pt x="2236" y="144"/>
                  <a:pt x="2158" y="144"/>
                  <a:pt x="2421" y="144"/>
                </a:cubicBezTo>
                <a:cubicBezTo>
                  <a:pt x="2684" y="144"/>
                  <a:pt x="3249" y="144"/>
                  <a:pt x="3482" y="144"/>
                </a:cubicBezTo>
                <a:cubicBezTo>
                  <a:pt x="3715" y="144"/>
                  <a:pt x="3753" y="152"/>
                  <a:pt x="3818" y="144"/>
                </a:cubicBezTo>
                <a:cubicBezTo>
                  <a:pt x="3883" y="136"/>
                  <a:pt x="3862" y="120"/>
                  <a:pt x="3870" y="96"/>
                </a:cubicBezTo>
                <a:cubicBezTo>
                  <a:pt x="3878" y="72"/>
                  <a:pt x="3867" y="20"/>
                  <a:pt x="3866" y="0"/>
                </a:cubicBezTo>
              </a:path>
            </a:pathLst>
          </a:custGeom>
          <a:noFill/>
          <a:ln w="19050">
            <a:solidFill>
              <a:srgbClr val="ff011c"/>
            </a:solidFill>
            <a:round/>
            <a:headEnd len="med" type="stealth" w="med"/>
            <a:tailEnd len="med" type="stealth" w="med"/>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Calibri"/>
            </a:endParaRPr>
          </a:p>
        </p:txBody>
      </p:sp>
      <p:sp>
        <p:nvSpPr>
          <p:cNvPr id="322" name="Text Box 12"/>
          <p:cNvSpPr/>
          <p:nvPr/>
        </p:nvSpPr>
        <p:spPr>
          <a:xfrm>
            <a:off x="6284880" y="6248520"/>
            <a:ext cx="2673000" cy="3639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en-US" sz="1800" spc="-1" strike="noStrike" u="sng">
                <a:solidFill>
                  <a:srgbClr val="ff011c"/>
                </a:solidFill>
                <a:uFillTx/>
                <a:latin typeface="Arial"/>
                <a:ea typeface="ＭＳ Ｐゴシック"/>
              </a:rPr>
              <a:t>1 Brief Activation (Event)</a:t>
            </a:r>
            <a:endParaRPr b="0" lang="en-US" sz="1800" spc="-1" strike="noStrike">
              <a:solidFill>
                <a:srgbClr val="000000"/>
              </a:solidFill>
              <a:latin typeface="Arial"/>
            </a:endParaRPr>
          </a:p>
        </p:txBody>
      </p:sp>
      <p:sp>
        <p:nvSpPr>
          <p:cNvPr id="323" name="Rectangle 15"/>
          <p:cNvSpPr/>
          <p:nvPr/>
        </p:nvSpPr>
        <p:spPr>
          <a:xfrm>
            <a:off x="537120" y="129960"/>
            <a:ext cx="8517240" cy="637920"/>
          </a:xfrm>
          <a:prstGeom prst="rect">
            <a:avLst/>
          </a:prstGeom>
          <a:solidFill>
            <a:srgbClr val="ffff01"/>
          </a:solidFill>
          <a:ln w="57150">
            <a:solidFill>
              <a:srgbClr val="993366"/>
            </a:solidFill>
            <a:miter/>
          </a:ln>
        </p:spPr>
        <p:style>
          <a:lnRef idx="0"/>
          <a:fillRef idx="0"/>
          <a:effectRef idx="0"/>
          <a:fontRef idx="minor"/>
        </p:style>
        <p:txBody>
          <a:bodyPr wrap="none" lIns="90000" rIns="90000" tIns="45000" bIns="45000" anchor="ctr">
            <a:spAutoFit/>
          </a:bodyPr>
          <a:p>
            <a:pPr>
              <a:lnSpc>
                <a:spcPct val="100000"/>
              </a:lnSpc>
            </a:pPr>
            <a:r>
              <a:rPr b="0" lang="en-US" sz="3600" spc="-1" strike="noStrike">
                <a:solidFill>
                  <a:srgbClr val="44546a"/>
                </a:solidFill>
                <a:latin typeface="Arial"/>
                <a:ea typeface="ＭＳ Ｐゴシック"/>
              </a:rPr>
              <a:t>Hemodynamic Response Function (</a:t>
            </a:r>
            <a:r>
              <a:rPr b="0" lang="en-US" sz="3600" spc="-1" strike="noStrike">
                <a:solidFill>
                  <a:srgbClr val="1218a4"/>
                </a:solidFill>
                <a:latin typeface="Arial"/>
                <a:ea typeface="ＭＳ Ｐゴシック"/>
              </a:rPr>
              <a:t>HRF</a:t>
            </a:r>
            <a:r>
              <a:rPr b="0" lang="en-US" sz="3600" spc="-1" strike="noStrike">
                <a:solidFill>
                  <a:srgbClr val="44546a"/>
                </a:solidFill>
                <a:latin typeface="Arial"/>
                <a:ea typeface="ＭＳ Ｐゴシック"/>
              </a:rPr>
              <a:t>)</a:t>
            </a:r>
            <a:endParaRPr b="0" lang="en-US" sz="3600" spc="-1" strike="noStrike">
              <a:solidFill>
                <a:srgbClr val="000000"/>
              </a:solidFill>
              <a:latin typeface="Arial"/>
            </a:endParaRPr>
          </a:p>
        </p:txBody>
      </p:sp>
    </p:spTree>
  </p:cSld>
  <mc:AlternateContent>
    <mc:Choice Requires="p14">
      <p:transition spd="slow" p14:dur="2000"/>
    </mc:Choice>
    <mc:Fallback>
      <p:transition spd="slow"/>
    </mc:Fallback>
  </mc:AlternateContent>
  <p:timing>
    <p:tnLst>
      <p:par>
        <p:cTn id="1" dur="indefinite" restart="never" nodeType="tmRoot">
          <p:childTnLst>
            <p:seq>
              <p:cTn id="2" dur="indefinite" nodeType="mainSeq">
                <p:childTnLst>
                  <p:par>
                    <p:cTn id="3" nodeType="clickEffect" fill="hold">
                      <p:stCondLst>
                        <p:cond delay="0"/>
                      </p:stCondLst>
                      <p:childTnLst>
                        <p:par>
                          <p:cTn id="4" nodeType="withEffect" fill="hold">
                            <p:stCondLst>
                              <p:cond delay="0"/>
                            </p:stCondLst>
                            <p:childTnLst>
                              <p:par>
                                <p:cTn id="5" nodeType="afterEffect" fill="hold" presetClass="entr" presetID="2" presetSubtype="8">
                                  <p:stCondLst>
                                    <p:cond delay="0"/>
                                  </p:stCondLst>
                                  <p:childTnLst>
                                    <p:set>
                                      <p:cBhvr>
                                        <p:cTn id="6" dur="1" fill="hold">
                                          <p:stCondLst>
                                            <p:cond delay="0"/>
                                          </p:stCondLst>
                                        </p:cTn>
                                        <p:tgtEl>
                                          <p:spTgt spid="321"/>
                                        </p:tgtEl>
                                        <p:attrNameLst>
                                          <p:attrName>style.visibility</p:attrName>
                                        </p:attrNameLst>
                                      </p:cBhvr>
                                      <p:to>
                                        <p:strVal val="visible"/>
                                      </p:to>
                                    </p:set>
                                    <p:anim calcmode="lin" valueType="num">
                                      <p:cBhvr additive="repl">
                                        <p:cTn id="7" dur="2000" fill="hold"/>
                                        <p:tgtEl>
                                          <p:spTgt spid="321"/>
                                        </p:tgtEl>
                                        <p:attrNameLst>
                                          <p:attrName>ppt_x</p:attrName>
                                        </p:attrNameLst>
                                      </p:cBhvr>
                                      <p:tavLst>
                                        <p:tav tm="0">
                                          <p:val>
                                            <p:strVal val="0-#ppt_w/2"/>
                                          </p:val>
                                        </p:tav>
                                        <p:tav tm="100000">
                                          <p:val>
                                            <p:strVal val="#ppt_x"/>
                                          </p:val>
                                        </p:tav>
                                      </p:tavLst>
                                    </p:anim>
                                    <p:anim calcmode="lin" valueType="num">
                                      <p:cBhvr additive="repl">
                                        <p:cTn id="8" dur="2000" fill="hold"/>
                                        <p:tgtEl>
                                          <p:spTgt spid="321"/>
                                        </p:tgtEl>
                                        <p:attrNameLst>
                                          <p:attrName>ppt_y</p:attrName>
                                        </p:attrNameLst>
                                      </p:cBhvr>
                                      <p:tavLst>
                                        <p:tav tm="0">
                                          <p:val>
                                            <p:strVal val="#ppt_y"/>
                                          </p:val>
                                        </p:tav>
                                        <p:tav tm="100000">
                                          <p:val>
                                            <p:strVal val="#ppt_y"/>
                                          </p:val>
                                        </p:tav>
                                      </p:tavLst>
                                    </p:anim>
                                  </p:childTnLst>
                                </p:cTn>
                              </p:par>
                            </p:childTnLst>
                          </p:cTn>
                        </p:par>
                        <p:par>
                          <p:cTn id="9" nodeType="afterEffect" fill="hold">
                            <p:stCondLst>
                              <p:cond delay="2000"/>
                            </p:stCondLst>
                            <p:childTnLst>
                              <p:par>
                                <p:cTn id="10" nodeType="afterEffect" fill="hold" presetClass="mediacall">
                                  <p:stCondLst>
                                    <p:cond delay="0"/>
                                  </p:stCondLst>
                                  <p:childTnLst>
                                    <p:cmd type="call" cmd="playFrom(0.0)">
                                      <p:cBhvr>
                                        <p:cTn id="11" dur="11950" fill="hold"/>
                                        <p:tgtEl>
                                          <p:spTgt spid="318"/>
                                        </p:tgtEl>
                                      </p:cBhvr>
                                    </p:cmd>
                                  </p:childTnLst>
                                </p:cTn>
                              </p:par>
                            </p:childTnLst>
                          </p:cTn>
                        </p:par>
                      </p:childTnLst>
                    </p:cTn>
                  </p:par>
                </p:childTnLst>
              </p:cTn>
              <p:prevCondLst>
                <p:cond evt="onPrev">
                  <p:tgtEl>
                    <p:sldTgt/>
                  </p:tgtEl>
                </p:cond>
              </p:prevCondLst>
              <p:nextCondLst>
                <p:cond evt="onNext">
                  <p:tgtEl>
                    <p:sldTgt/>
                  </p:tgtEl>
                </p:cond>
              </p:nextCondLst>
            </p:seq>
            <p:seq>
              <p:cTn id="12" restart="whenNotActive" nodeType="interactiveSeq" fill="hold">
                <p:stCondLst>
                  <p:cond delay="0" evt="onClick">
                    <p:tgtEl>
                      <p:spTgt spid="318"/>
                    </p:tgtEl>
                  </p:cond>
                </p:stCondLst>
                <p:childTnLst>
                  <p:par>
                    <p:cTn id="13" nodeType="clickEffect" fill="hold">
                      <p:stCondLst>
                        <p:cond delay="0" evt="onClick">
                          <p:tgtEl>
                            <p:spTgt spid="318"/>
                          </p:tgtEl>
                        </p:cond>
                      </p:stCondLst>
                      <p:childTnLst>
                        <p:par>
                          <p:cTn id="14" nodeType="withEffect" fill="hold">
                            <p:stCondLst>
                              <p:cond delay="0"/>
                            </p:stCondLst>
                            <p:childTnLst>
                              <p:par>
                                <p:cTn id="15" nodeType="clickEffect" fill="hold" presetClass="mediacall">
                                  <p:stCondLst>
                                    <p:cond delay="0"/>
                                  </p:stCondLst>
                                  <p:childTnLst>
                                    <p:cmd type="call" cmd="togglePause">
                                      <p:cBhvr>
                                        <p:cTn id="16" dur="1" fill="hold"/>
                                        <p:tgtEl>
                                          <p:spTgt spid="318"/>
                                        </p:tgtEl>
                                      </p:cBhvr>
                                    </p:cmd>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4" name="PlaceHolder 1"/>
          <p:cNvSpPr>
            <a:spLocks noGrp="1"/>
          </p:cNvSpPr>
          <p:nvPr>
            <p:ph type="title"/>
          </p:nvPr>
        </p:nvSpPr>
        <p:spPr>
          <a:xfrm>
            <a:off x="457200" y="76320"/>
            <a:ext cx="8610120" cy="761760"/>
          </a:xfrm>
          <a:prstGeom prst="rect">
            <a:avLst/>
          </a:prstGeom>
          <a:noFill/>
          <a:ln w="0">
            <a:noFill/>
          </a:ln>
        </p:spPr>
        <p:txBody>
          <a:bodyPr anchor="ctr">
            <a:noAutofit/>
          </a:bodyPr>
          <a:p>
            <a:pPr indent="0">
              <a:lnSpc>
                <a:spcPct val="90000"/>
              </a:lnSpc>
              <a:buNone/>
            </a:pPr>
            <a:r>
              <a:rPr b="0" lang="en-US" sz="3600" spc="-1" strike="noStrike" u="sng">
                <a:solidFill>
                  <a:srgbClr val="000000"/>
                </a:solidFill>
                <a:uFillTx/>
                <a:latin typeface="Arial"/>
              </a:rPr>
              <a:t>Linearity (Additivity) of HRF</a:t>
            </a:r>
            <a:endParaRPr b="0" lang="en-US" sz="3600" spc="-1" strike="noStrike">
              <a:solidFill>
                <a:srgbClr val="000000"/>
              </a:solidFill>
              <a:latin typeface="Calibri"/>
            </a:endParaRPr>
          </a:p>
        </p:txBody>
      </p:sp>
      <p:sp>
        <p:nvSpPr>
          <p:cNvPr id="325" name="PlaceHolder 2"/>
          <p:cNvSpPr>
            <a:spLocks noGrp="1"/>
          </p:cNvSpPr>
          <p:nvPr>
            <p:ph/>
          </p:nvPr>
        </p:nvSpPr>
        <p:spPr>
          <a:xfrm>
            <a:off x="228600" y="1066680"/>
            <a:ext cx="8686440" cy="5790960"/>
          </a:xfrm>
          <a:prstGeom prst="rect">
            <a:avLst/>
          </a:prstGeom>
          <a:noFill/>
          <a:ln w="0">
            <a:noFill/>
          </a:ln>
        </p:spPr>
        <p:txBody>
          <a:bodyPr anchor="t">
            <a:normAutofit/>
          </a:bodyPr>
          <a:p>
            <a:pPr marL="171360" indent="-171360">
              <a:lnSpc>
                <a:spcPct val="90000"/>
              </a:lnSpc>
              <a:spcBef>
                <a:spcPts val="751"/>
              </a:spcBef>
              <a:buClr>
                <a:srgbClr val="ffffff"/>
              </a:buClr>
              <a:buFont typeface="Times"/>
              <a:buChar char="•"/>
            </a:pPr>
            <a:r>
              <a:rPr b="0" lang="en-US" sz="2400" spc="-1" strike="noStrike">
                <a:solidFill>
                  <a:srgbClr val="ffffff"/>
                </a:solidFill>
                <a:latin typeface="Calibri"/>
              </a:rPr>
              <a:t> </a:t>
            </a:r>
            <a:r>
              <a:rPr b="0" lang="en-US" sz="2400" spc="-1" strike="noStrike">
                <a:solidFill>
                  <a:srgbClr val="ffffff"/>
                </a:solidFill>
                <a:latin typeface="Calibri"/>
              </a:rPr>
              <a:t>Multiple activation cycles in a voxel, closer in time than duration of HRF: Assume that overlapping responses add</a:t>
            </a:r>
            <a:endParaRPr b="0" lang="en-US" sz="2400" spc="-1" strike="noStrike">
              <a:solidFill>
                <a:srgbClr val="000000"/>
              </a:solidFill>
              <a:latin typeface="Calibri"/>
            </a:endParaRPr>
          </a:p>
          <a:p>
            <a:pPr marL="514440" indent="0">
              <a:lnSpc>
                <a:spcPct val="90000"/>
              </a:lnSpc>
              <a:spcBef>
                <a:spcPts val="374"/>
              </a:spcBef>
              <a:buNone/>
              <a:tabLst>
                <a:tab algn="l" pos="0"/>
              </a:tabLst>
            </a:pPr>
            <a:endParaRPr b="0" lang="en-US" sz="2400" spc="-1" strike="noStrike">
              <a:solidFill>
                <a:srgbClr val="000000"/>
              </a:solidFill>
              <a:latin typeface="Calibri"/>
            </a:endParaRPr>
          </a:p>
        </p:txBody>
      </p:sp>
      <p:sp>
        <p:nvSpPr>
          <p:cNvPr id="326" name="Text Box 5"/>
          <p:cNvSpPr/>
          <p:nvPr/>
        </p:nvSpPr>
        <p:spPr>
          <a:xfrm>
            <a:off x="6108840" y="2120760"/>
            <a:ext cx="2971440" cy="4105080"/>
          </a:xfrm>
          <a:prstGeom prst="rect">
            <a:avLst/>
          </a:prstGeom>
          <a:noFill/>
          <a:ln w="38100">
            <a:solidFill>
              <a:srgbClr val="ff011c"/>
            </a:solidFill>
            <a:miter/>
          </a:ln>
        </p:spPr>
        <p:style>
          <a:lnRef idx="0"/>
          <a:fillRef idx="0"/>
          <a:effectRef idx="0"/>
          <a:fontRef idx="minor"/>
        </p:style>
        <p:txBody>
          <a:bodyPr lIns="90000" rIns="90000" tIns="45000" bIns="45000" anchor="t">
            <a:noAutofit/>
          </a:bodyPr>
          <a:p>
            <a:pPr indent="-216000">
              <a:lnSpc>
                <a:spcPct val="100000"/>
              </a:lnSpc>
              <a:buClr>
                <a:srgbClr val="000000"/>
              </a:buClr>
              <a:buFont typeface="Times"/>
              <a:buChar char="•"/>
            </a:pPr>
            <a:r>
              <a:rPr b="0" lang="en-US" sz="2200" spc="-1" strike="noStrike">
                <a:solidFill>
                  <a:srgbClr val="000000"/>
                </a:solidFill>
                <a:latin typeface="Arial"/>
                <a:ea typeface="MS PGothic"/>
              </a:rPr>
              <a:t> </a:t>
            </a:r>
            <a:r>
              <a:rPr b="0" lang="en-US" sz="2200" spc="-1" strike="noStrike">
                <a:solidFill>
                  <a:srgbClr val="000000"/>
                </a:solidFill>
                <a:latin typeface="Arial"/>
                <a:ea typeface="MS PGothic"/>
              </a:rPr>
              <a:t>Linearity is a pretty good assumption</a:t>
            </a:r>
            <a:endParaRPr b="0" lang="en-US" sz="2200" spc="-1" strike="noStrike">
              <a:solidFill>
                <a:srgbClr val="000000"/>
              </a:solidFill>
              <a:latin typeface="Arial"/>
            </a:endParaRPr>
          </a:p>
          <a:p>
            <a:pPr indent="-216000">
              <a:lnSpc>
                <a:spcPct val="100000"/>
              </a:lnSpc>
              <a:buClr>
                <a:srgbClr val="000000"/>
              </a:buClr>
              <a:buFont typeface="Times"/>
              <a:buChar char="•"/>
            </a:pPr>
            <a:r>
              <a:rPr b="0" lang="en-US" sz="2200" spc="-1" strike="noStrike">
                <a:solidFill>
                  <a:srgbClr val="000000"/>
                </a:solidFill>
                <a:latin typeface="Arial"/>
                <a:ea typeface="MS PGothic"/>
              </a:rPr>
              <a:t> </a:t>
            </a:r>
            <a:r>
              <a:rPr b="0" lang="en-US" sz="2200" spc="-1" strike="noStrike">
                <a:solidFill>
                  <a:srgbClr val="000000"/>
                </a:solidFill>
                <a:latin typeface="Arial"/>
                <a:ea typeface="MS PGothic"/>
              </a:rPr>
              <a:t>But not apparently perfect — about 90% correct</a:t>
            </a:r>
            <a:endParaRPr b="0" lang="en-US" sz="2200" spc="-1" strike="noStrike">
              <a:solidFill>
                <a:srgbClr val="000000"/>
              </a:solidFill>
              <a:latin typeface="Arial"/>
            </a:endParaRPr>
          </a:p>
          <a:p>
            <a:pPr indent="-216000">
              <a:lnSpc>
                <a:spcPct val="100000"/>
              </a:lnSpc>
              <a:buClr>
                <a:srgbClr val="ff0000"/>
              </a:buClr>
              <a:buFont typeface="Times"/>
              <a:buChar char="•"/>
            </a:pPr>
            <a:r>
              <a:rPr b="0" lang="en-US" sz="2200" spc="-1" strike="noStrike">
                <a:solidFill>
                  <a:srgbClr val="000000"/>
                </a:solidFill>
                <a:latin typeface="Arial"/>
                <a:ea typeface="MS PGothic"/>
              </a:rPr>
              <a:t> </a:t>
            </a:r>
            <a:r>
              <a:rPr b="0" lang="en-US" sz="2200" spc="-1" strike="noStrike">
                <a:solidFill>
                  <a:srgbClr val="000000"/>
                </a:solidFill>
                <a:latin typeface="Arial"/>
                <a:ea typeface="MS PGothic"/>
              </a:rPr>
              <a:t>Nevertheless, is widely taken to be true and is the basis for the </a:t>
            </a:r>
            <a:r>
              <a:rPr b="0" lang="en-US" sz="2200" spc="-1" strike="noStrike">
                <a:solidFill>
                  <a:srgbClr val="000000"/>
                </a:solidFill>
                <a:latin typeface="Arial"/>
                <a:ea typeface="MS PGothic"/>
              </a:rPr>
              <a:t>“</a:t>
            </a:r>
            <a:r>
              <a:rPr b="0" lang="en-US" sz="2200" spc="-1" strike="noStrike">
                <a:solidFill>
                  <a:srgbClr val="000000"/>
                </a:solidFill>
                <a:latin typeface="Arial"/>
                <a:ea typeface="MS PGothic"/>
              </a:rPr>
              <a:t>general linear model</a:t>
            </a:r>
            <a:r>
              <a:rPr b="0" lang="en-US" sz="2200" spc="-1" strike="noStrike">
                <a:solidFill>
                  <a:srgbClr val="000000"/>
                </a:solidFill>
                <a:latin typeface="Arial"/>
                <a:ea typeface="MS PGothic"/>
              </a:rPr>
              <a:t>”</a:t>
            </a:r>
            <a:r>
              <a:rPr b="0" lang="en-US" sz="2200" spc="-1" strike="noStrike">
                <a:solidFill>
                  <a:srgbClr val="000000"/>
                </a:solidFill>
                <a:latin typeface="Arial"/>
                <a:ea typeface="MS PGothic"/>
              </a:rPr>
              <a:t> (GLM) in FMRI analysis</a:t>
            </a:r>
            <a:endParaRPr b="0" lang="en-US" sz="2200" spc="-1" strike="noStrike">
              <a:solidFill>
                <a:srgbClr val="000000"/>
              </a:solidFill>
              <a:latin typeface="Arial"/>
            </a:endParaRPr>
          </a:p>
          <a:p>
            <a:pPr>
              <a:lnSpc>
                <a:spcPct val="100000"/>
              </a:lnSpc>
            </a:pPr>
            <a:endParaRPr b="0" lang="en-US" sz="2400" spc="-1" strike="noStrike">
              <a:solidFill>
                <a:srgbClr val="000000"/>
              </a:solidFill>
              <a:latin typeface="Arial"/>
            </a:endParaRPr>
          </a:p>
        </p:txBody>
      </p:sp>
      <p:sp>
        <p:nvSpPr>
          <p:cNvPr id="327" name="Freeform 6"/>
          <p:cNvSpPr/>
          <p:nvPr/>
        </p:nvSpPr>
        <p:spPr>
          <a:xfrm>
            <a:off x="822240" y="6510240"/>
            <a:ext cx="6162480" cy="279000"/>
          </a:xfrm>
          <a:custGeom>
            <a:avLst/>
            <a:gdLst>
              <a:gd name="textAreaLeft" fmla="*/ 0 w 6162480"/>
              <a:gd name="textAreaRight" fmla="*/ 6162840 w 6162480"/>
              <a:gd name="textAreaTop" fmla="*/ 0 h 279000"/>
              <a:gd name="textAreaBottom" fmla="*/ 279360 h 279000"/>
            </a:gdLst>
            <a:ahLst/>
            <a:rect l="textAreaLeft" t="textAreaTop" r="textAreaRight" b="textAreaBottom"/>
            <a:pathLst>
              <a:path w="3882" h="176">
                <a:moveTo>
                  <a:pt x="0" y="67"/>
                </a:moveTo>
                <a:cubicBezTo>
                  <a:pt x="1" y="78"/>
                  <a:pt x="1" y="118"/>
                  <a:pt x="4" y="135"/>
                </a:cubicBezTo>
                <a:cubicBezTo>
                  <a:pt x="7" y="152"/>
                  <a:pt x="6" y="166"/>
                  <a:pt x="18" y="171"/>
                </a:cubicBezTo>
                <a:cubicBezTo>
                  <a:pt x="30" y="176"/>
                  <a:pt x="49" y="168"/>
                  <a:pt x="74" y="167"/>
                </a:cubicBezTo>
                <a:cubicBezTo>
                  <a:pt x="99" y="166"/>
                  <a:pt x="114" y="167"/>
                  <a:pt x="170" y="167"/>
                </a:cubicBezTo>
                <a:cubicBezTo>
                  <a:pt x="226" y="167"/>
                  <a:pt x="122" y="167"/>
                  <a:pt x="410" y="167"/>
                </a:cubicBezTo>
                <a:cubicBezTo>
                  <a:pt x="698" y="167"/>
                  <a:pt x="1566" y="167"/>
                  <a:pt x="1901" y="167"/>
                </a:cubicBezTo>
                <a:cubicBezTo>
                  <a:pt x="2236" y="167"/>
                  <a:pt x="2158" y="167"/>
                  <a:pt x="2421" y="167"/>
                </a:cubicBezTo>
                <a:cubicBezTo>
                  <a:pt x="2684" y="167"/>
                  <a:pt x="3249" y="167"/>
                  <a:pt x="3482" y="167"/>
                </a:cubicBezTo>
                <a:cubicBezTo>
                  <a:pt x="3715" y="167"/>
                  <a:pt x="3754" y="174"/>
                  <a:pt x="3818" y="167"/>
                </a:cubicBezTo>
                <a:cubicBezTo>
                  <a:pt x="3882" y="160"/>
                  <a:pt x="3859" y="155"/>
                  <a:pt x="3869" y="127"/>
                </a:cubicBezTo>
                <a:cubicBezTo>
                  <a:pt x="3879" y="99"/>
                  <a:pt x="3876" y="26"/>
                  <a:pt x="3878" y="0"/>
                </a:cubicBezTo>
              </a:path>
            </a:pathLst>
          </a:custGeom>
          <a:noFill/>
          <a:ln w="19050">
            <a:solidFill>
              <a:srgbClr val="ff011c"/>
            </a:solidFill>
            <a:round/>
            <a:headEnd len="med" type="stealth" w="med"/>
            <a:tailEnd len="med" type="stealth" w="med"/>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Calibri"/>
            </a:endParaRPr>
          </a:p>
        </p:txBody>
      </p:sp>
      <p:sp>
        <p:nvSpPr>
          <p:cNvPr id="328" name="Line 7"/>
          <p:cNvSpPr/>
          <p:nvPr/>
        </p:nvSpPr>
        <p:spPr>
          <a:xfrm flipV="1">
            <a:off x="2286000" y="6618240"/>
            <a:ext cx="360" cy="163440"/>
          </a:xfrm>
          <a:prstGeom prst="line">
            <a:avLst/>
          </a:prstGeom>
          <a:ln w="19050">
            <a:solidFill>
              <a:srgbClr val="ff011c"/>
            </a:solidFill>
            <a:round/>
            <a:tailEnd len="med" type="stealth" w="med"/>
          </a:ln>
        </p:spPr>
        <p:style>
          <a:lnRef idx="0"/>
          <a:fillRef idx="0"/>
          <a:effectRef idx="0"/>
          <a:fontRef idx="minor"/>
        </p:style>
        <p:txBody>
          <a:bodyPr lIns="90000" rIns="90000" tIns="45000" bIns="45000" anchor="ctr">
            <a:noAutofit/>
          </a:bodyPr>
          <a:p>
            <a:endParaRPr b="0" lang="en-US" sz="1800" spc="-1" strike="noStrike">
              <a:solidFill>
                <a:srgbClr val="000000"/>
              </a:solidFill>
              <a:latin typeface="Arial"/>
              <a:ea typeface="ＭＳ Ｐゴシック"/>
            </a:endParaRPr>
          </a:p>
        </p:txBody>
      </p:sp>
      <p:sp>
        <p:nvSpPr>
          <p:cNvPr id="329" name="Line 8"/>
          <p:cNvSpPr/>
          <p:nvPr/>
        </p:nvSpPr>
        <p:spPr>
          <a:xfrm flipV="1">
            <a:off x="3047760" y="6618240"/>
            <a:ext cx="360" cy="163440"/>
          </a:xfrm>
          <a:prstGeom prst="line">
            <a:avLst/>
          </a:prstGeom>
          <a:ln w="19050">
            <a:solidFill>
              <a:srgbClr val="ff011c"/>
            </a:solidFill>
            <a:round/>
            <a:tailEnd len="med" type="stealth" w="med"/>
          </a:ln>
        </p:spPr>
        <p:style>
          <a:lnRef idx="0"/>
          <a:fillRef idx="0"/>
          <a:effectRef idx="0"/>
          <a:fontRef idx="minor"/>
        </p:style>
        <p:txBody>
          <a:bodyPr lIns="90000" rIns="90000" tIns="45000" bIns="45000" anchor="ctr">
            <a:noAutofit/>
          </a:bodyPr>
          <a:p>
            <a:endParaRPr b="0" lang="en-US" sz="1800" spc="-1" strike="noStrike">
              <a:solidFill>
                <a:srgbClr val="000000"/>
              </a:solidFill>
              <a:latin typeface="Arial"/>
              <a:ea typeface="ＭＳ Ｐゴシック"/>
            </a:endParaRPr>
          </a:p>
        </p:txBody>
      </p:sp>
      <p:sp>
        <p:nvSpPr>
          <p:cNvPr id="330" name="Text Box 9"/>
          <p:cNvSpPr/>
          <p:nvPr/>
        </p:nvSpPr>
        <p:spPr>
          <a:xfrm>
            <a:off x="6877800" y="6248520"/>
            <a:ext cx="1997640" cy="3639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en-US" sz="1800" spc="-1" strike="noStrike" u="sng">
                <a:solidFill>
                  <a:srgbClr val="ff011c"/>
                </a:solidFill>
                <a:uFillTx/>
                <a:latin typeface="Arial"/>
                <a:ea typeface="ＭＳ Ｐゴシック"/>
              </a:rPr>
              <a:t>3 Brief Activations</a:t>
            </a:r>
            <a:endParaRPr b="0" lang="en-US" sz="1800" spc="-1" strike="noStrike">
              <a:solidFill>
                <a:srgbClr val="000000"/>
              </a:solidFill>
              <a:latin typeface="Arial"/>
            </a:endParaRPr>
          </a:p>
        </p:txBody>
      </p:sp>
      <p:pic>
        <p:nvPicPr>
          <p:cNvPr id="331" name="" descr="/Users/rwcox/Desktop/latest/Dartmouth/latest/afni04_fmri/hrfsum.gif">
            <a:hlinkClick r:id="" action="ppaction://media"/>
          </p:cNvPr>
          <p:cNvPicPr/>
          <p:nvPr>
            <a:videoFile r:link="rId1"/>
            <p:extLst>
              <p:ext uri="{DAA4B4D4-6D71-4841-9C94-3DE7FCFB9230}">
                <p14:media r:link="rId2"/>
              </p:ext>
            </p:extLst>
          </p:nvPr>
        </p:nvPicPr>
        <p:blipFill>
          <a:blip r:embed="rId3"/>
          <a:stretch>
            <a:fillRect/>
          </a:stretch>
        </p:blipFill>
        <p:spPr>
          <a:xfrm>
            <a:off x="233280" y="2112840"/>
            <a:ext cx="5849640" cy="4516200"/>
          </a:xfrm>
          <a:prstGeom prst="rect">
            <a:avLst/>
          </a:prstGeom>
          <a:ln w="0">
            <a:noFill/>
          </a:ln>
        </p:spPr>
      </p:pic>
      <p:sp>
        <p:nvSpPr>
          <p:cNvPr id="332" name="TextBox 10"/>
          <p:cNvSpPr/>
          <p:nvPr/>
        </p:nvSpPr>
        <p:spPr>
          <a:xfrm>
            <a:off x="457200" y="770400"/>
            <a:ext cx="4578120" cy="3639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1" lang="en-US" sz="1800" spc="-1" strike="noStrike" u="sng">
                <a:solidFill>
                  <a:srgbClr val="ff0000"/>
                </a:solidFill>
                <a:uFillTx/>
                <a:latin typeface="Calibri"/>
              </a:rPr>
              <a:t>not for exam</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timing>
    <p:tnLst>
      <p:par>
        <p:cTn id="17" dur="indefinite" restart="never" nodeType="tmRoot">
          <p:childTnLst>
            <p:seq>
              <p:cTn id="18" dur="indefinite" nodeType="mainSeq">
                <p:childTnLst>
                  <p:par>
                    <p:cTn id="19" nodeType="clickEffect" fill="hold">
                      <p:stCondLst>
                        <p:cond delay="0"/>
                      </p:stCondLst>
                      <p:childTnLst>
                        <p:par>
                          <p:cTn id="20" nodeType="withEffect" fill="hold">
                            <p:stCondLst>
                              <p:cond delay="0"/>
                            </p:stCondLst>
                            <p:childTnLst>
                              <p:par>
                                <p:cTn id="21" nodeType="afterEffect" fill="hold" presetClass="entr" presetID="2" presetSubtype="8">
                                  <p:stCondLst>
                                    <p:cond delay="0"/>
                                  </p:stCondLst>
                                  <p:childTnLst>
                                    <p:set>
                                      <p:cBhvr>
                                        <p:cTn id="22" dur="1" fill="hold">
                                          <p:stCondLst>
                                            <p:cond delay="0"/>
                                          </p:stCondLst>
                                        </p:cTn>
                                        <p:tgtEl>
                                          <p:spTgt spid="327"/>
                                        </p:tgtEl>
                                        <p:attrNameLst>
                                          <p:attrName>style.visibility</p:attrName>
                                        </p:attrNameLst>
                                      </p:cBhvr>
                                      <p:to>
                                        <p:strVal val="visible"/>
                                      </p:to>
                                    </p:set>
                                    <p:anim calcmode="lin" valueType="num">
                                      <p:cBhvr additive="repl">
                                        <p:cTn id="23" dur="2000" fill="hold"/>
                                        <p:tgtEl>
                                          <p:spTgt spid="327"/>
                                        </p:tgtEl>
                                        <p:attrNameLst>
                                          <p:attrName>ppt_x</p:attrName>
                                        </p:attrNameLst>
                                      </p:cBhvr>
                                      <p:tavLst>
                                        <p:tav tm="0">
                                          <p:val>
                                            <p:strVal val="0-#ppt_w/2"/>
                                          </p:val>
                                        </p:tav>
                                        <p:tav tm="100000">
                                          <p:val>
                                            <p:strVal val="#ppt_x"/>
                                          </p:val>
                                        </p:tav>
                                      </p:tavLst>
                                    </p:anim>
                                    <p:anim calcmode="lin" valueType="num">
                                      <p:cBhvr additive="repl">
                                        <p:cTn id="24" dur="2000" fill="hold"/>
                                        <p:tgtEl>
                                          <p:spTgt spid="327"/>
                                        </p:tgtEl>
                                        <p:attrNameLst>
                                          <p:attrName>ppt_y</p:attrName>
                                        </p:attrNameLst>
                                      </p:cBhvr>
                                      <p:tavLst>
                                        <p:tav tm="0">
                                          <p:val>
                                            <p:strVal val="#ppt_y"/>
                                          </p:val>
                                        </p:tav>
                                        <p:tav tm="100000">
                                          <p:val>
                                            <p:strVal val="#ppt_y"/>
                                          </p:val>
                                        </p:tav>
                                      </p:tavLst>
                                    </p:anim>
                                  </p:childTnLst>
                                </p:cTn>
                              </p:par>
                            </p:childTnLst>
                          </p:cTn>
                        </p:par>
                        <p:par>
                          <p:cTn id="25" nodeType="afterEffect" fill="hold">
                            <p:stCondLst>
                              <p:cond delay="2000"/>
                            </p:stCondLst>
                            <p:childTnLst>
                              <p:par>
                                <p:cTn id="26" nodeType="afterEffect" fill="hold" presetClass="mediacall">
                                  <p:stCondLst>
                                    <p:cond delay="0"/>
                                  </p:stCondLst>
                                  <p:childTnLst>
                                    <p:cmd type="call" cmd="playFrom(0.0)">
                                      <p:cBhvr>
                                        <p:cTn id="27" dur="11950" fill="hold"/>
                                        <p:tgtEl>
                                          <p:spTgt spid="331"/>
                                        </p:tgtEl>
                                      </p:cBhvr>
                                    </p:cmd>
                                  </p:childTnLst>
                                </p:cTn>
                              </p:par>
                            </p:childTnLst>
                          </p:cTn>
                        </p:par>
                      </p:childTnLst>
                    </p:cTn>
                  </p:par>
                </p:childTnLst>
              </p:cTn>
              <p:prevCondLst>
                <p:cond evt="onPrev">
                  <p:tgtEl>
                    <p:sldTgt/>
                  </p:tgtEl>
                </p:cond>
              </p:prevCondLst>
              <p:nextCondLst>
                <p:cond evt="onNext">
                  <p:tgtEl>
                    <p:sldTgt/>
                  </p:tgtEl>
                </p:cond>
              </p:nextCondLst>
            </p:seq>
            <p:seq>
              <p:cTn id="28" restart="whenNotActive" nodeType="interactiveSeq" fill="hold">
                <p:stCondLst>
                  <p:cond delay="0" evt="onClick">
                    <p:tgtEl>
                      <p:spTgt spid="331"/>
                    </p:tgtEl>
                  </p:cond>
                </p:stCondLst>
                <p:childTnLst>
                  <p:par>
                    <p:cTn id="29" nodeType="clickEffect" fill="hold">
                      <p:stCondLst>
                        <p:cond delay="0" evt="onClick">
                          <p:tgtEl>
                            <p:spTgt spid="331"/>
                          </p:tgtEl>
                        </p:cond>
                      </p:stCondLst>
                      <p:childTnLst>
                        <p:par>
                          <p:cTn id="30" nodeType="withEffect" fill="hold">
                            <p:stCondLst>
                              <p:cond delay="0"/>
                            </p:stCondLst>
                            <p:childTnLst>
                              <p:par>
                                <p:cTn id="31" nodeType="clickEffect" fill="hold" presetClass="mediacall">
                                  <p:stCondLst>
                                    <p:cond delay="0"/>
                                  </p:stCondLst>
                                  <p:childTnLst>
                                    <p:cmd type="call" cmd="togglePause">
                                      <p:cBhvr>
                                        <p:cTn id="32" dur="1" fill="hold"/>
                                        <p:tgtEl>
                                          <p:spTgt spid="331"/>
                                        </p:tgtEl>
                                      </p:cBhvr>
                                    </p:cmd>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useBgFill="1">
        <p:nvSpPr>
          <p:cNvPr id="333" name="Rectangle 12"/>
          <p:cNvSpPr/>
          <p:nvPr/>
        </p:nvSpPr>
        <p:spPr>
          <a:xfrm>
            <a:off x="0" y="0"/>
            <a:ext cx="9143640" cy="6857640"/>
          </a:xfrm>
          <a:prstGeom prst="rect">
            <a:avLst/>
          </a:prstGeom>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1800" spc="-1" strike="noStrike">
              <a:solidFill>
                <a:schemeClr val="lt1"/>
              </a:solidFill>
              <a:latin typeface="Calibri"/>
            </a:endParaRPr>
          </a:p>
        </p:txBody>
      </p:sp>
      <p:sp>
        <p:nvSpPr>
          <p:cNvPr id="334" name="TextBox 2"/>
          <p:cNvSpPr/>
          <p:nvPr/>
        </p:nvSpPr>
        <p:spPr>
          <a:xfrm>
            <a:off x="473040" y="640800"/>
            <a:ext cx="2564640" cy="5582880"/>
          </a:xfrm>
          <a:prstGeom prst="rect">
            <a:avLst/>
          </a:prstGeom>
          <a:noFill/>
          <a:ln w="0">
            <a:noFill/>
          </a:ln>
        </p:spPr>
        <p:style>
          <a:lnRef idx="0"/>
          <a:fillRef idx="0"/>
          <a:effectRef idx="0"/>
          <a:fontRef idx="minor"/>
        </p:style>
        <p:txBody>
          <a:bodyPr anchor="ctr">
            <a:normAutofit/>
          </a:bodyPr>
          <a:p>
            <a:pPr>
              <a:lnSpc>
                <a:spcPct val="90000"/>
              </a:lnSpc>
              <a:spcAft>
                <a:spcPts val="601"/>
              </a:spcAft>
            </a:pPr>
            <a:r>
              <a:rPr b="0" lang="en-US" sz="4700" spc="-1" strike="noStrike">
                <a:solidFill>
                  <a:srgbClr val="000000"/>
                </a:solidFill>
                <a:latin typeface="Calibri Light"/>
              </a:rPr>
              <a:t>Diffusion weighted imaging (DTI)</a:t>
            </a:r>
            <a:endParaRPr b="0" lang="en-US" sz="4700" spc="-1" strike="noStrike">
              <a:solidFill>
                <a:srgbClr val="000000"/>
              </a:solidFill>
              <a:latin typeface="Arial"/>
            </a:endParaRPr>
          </a:p>
        </p:txBody>
      </p:sp>
      <p:sp>
        <p:nvSpPr>
          <p:cNvPr id="335" name="sketch line"/>
          <p:cNvSpPr/>
          <p:nvPr/>
        </p:nvSpPr>
        <p:spPr>
          <a:xfrm flipH="1">
            <a:off x="3199680" y="631080"/>
            <a:ext cx="13320" cy="5590080"/>
          </a:xfrm>
          <a:custGeom>
            <a:avLst/>
            <a:gdLst>
              <a:gd name="textAreaLeft" fmla="*/ -360 w 13320"/>
              <a:gd name="textAreaRight" fmla="*/ 13320 w 13320"/>
              <a:gd name="textAreaTop" fmla="*/ 0 h 5590080"/>
              <a:gd name="textAreaBottom" fmla="*/ 5590440 h 5590080"/>
            </a:gdLst>
            <a:ahLst/>
            <a:rect l="textAreaLeft" t="textAreaTop" r="textAreaRight" b="textAreaBottom"/>
            <a:pathLst>
              <a:path fill="none" w="13716" h="5590381">
                <a:moveTo>
                  <a:pt x="0" y="0"/>
                </a:moveTo>
                <a:cubicBezTo>
                  <a:pt x="6858" y="-583"/>
                  <a:pt x="7851" y="431"/>
                  <a:pt x="13716" y="0"/>
                </a:cubicBezTo>
                <a:cubicBezTo>
                  <a:pt x="34933" y="215318"/>
                  <a:pt x="27251" y="565582"/>
                  <a:pt x="13716" y="754701"/>
                </a:cubicBezTo>
                <a:cubicBezTo>
                  <a:pt x="-46127" y="1001571"/>
                  <a:pt x="16502" y="1226848"/>
                  <a:pt x="13716" y="1565307"/>
                </a:cubicBezTo>
                <a:cubicBezTo>
                  <a:pt x="518" y="1889109"/>
                  <a:pt x="-16367" y="2000548"/>
                  <a:pt x="13716" y="2152297"/>
                </a:cubicBezTo>
                <a:cubicBezTo>
                  <a:pt x="-27751" y="2293511"/>
                  <a:pt x="26467" y="2577637"/>
                  <a:pt x="13716" y="2906998"/>
                </a:cubicBezTo>
                <a:cubicBezTo>
                  <a:pt x="10317" y="3210592"/>
                  <a:pt x="23894" y="3347388"/>
                  <a:pt x="13716" y="3549892"/>
                </a:cubicBezTo>
                <a:cubicBezTo>
                  <a:pt x="-2084" y="3774164"/>
                  <a:pt x="29811" y="3846282"/>
                  <a:pt x="13716" y="4080978"/>
                </a:cubicBezTo>
                <a:cubicBezTo>
                  <a:pt x="-34083" y="4316157"/>
                  <a:pt x="-21714" y="4469094"/>
                  <a:pt x="13716" y="4835680"/>
                </a:cubicBezTo>
                <a:cubicBezTo>
                  <a:pt x="54813" y="5147918"/>
                  <a:pt x="-17924" y="5390556"/>
                  <a:pt x="13716" y="5590381"/>
                </a:cubicBezTo>
                <a:cubicBezTo>
                  <a:pt x="8175" y="5590136"/>
                  <a:pt x="6849" y="5590599"/>
                  <a:pt x="0" y="5590381"/>
                </a:cubicBezTo>
                <a:cubicBezTo>
                  <a:pt x="25138" y="5250698"/>
                  <a:pt x="-4619" y="5075445"/>
                  <a:pt x="0" y="4835680"/>
                </a:cubicBezTo>
                <a:cubicBezTo>
                  <a:pt x="36581" y="4590550"/>
                  <a:pt x="3022" y="4474529"/>
                  <a:pt x="0" y="4304593"/>
                </a:cubicBezTo>
                <a:cubicBezTo>
                  <a:pt x="-12701" y="4111845"/>
                  <a:pt x="27688" y="3905584"/>
                  <a:pt x="0" y="3773507"/>
                </a:cubicBezTo>
                <a:cubicBezTo>
                  <a:pt x="-26601" y="3606595"/>
                  <a:pt x="-5508" y="3333425"/>
                  <a:pt x="0" y="3186517"/>
                </a:cubicBezTo>
                <a:cubicBezTo>
                  <a:pt x="27803" y="3020623"/>
                  <a:pt x="39608" y="2648539"/>
                  <a:pt x="0" y="2487720"/>
                </a:cubicBezTo>
                <a:cubicBezTo>
                  <a:pt x="-30668" y="2356394"/>
                  <a:pt x="-10848" y="2125581"/>
                  <a:pt x="0" y="1956633"/>
                </a:cubicBezTo>
                <a:cubicBezTo>
                  <a:pt x="21350" y="1832604"/>
                  <a:pt x="13098" y="1675326"/>
                  <a:pt x="0" y="1425547"/>
                </a:cubicBezTo>
                <a:cubicBezTo>
                  <a:pt x="51943" y="1231575"/>
                  <a:pt x="-49685" y="947153"/>
                  <a:pt x="0" y="614942"/>
                </a:cubicBezTo>
                <a:cubicBezTo>
                  <a:pt x="23685" y="274445"/>
                  <a:pt x="15608" y="143232"/>
                  <a:pt x="0" y="0"/>
                </a:cubicBezTo>
                <a:close/>
              </a:path>
              <a:path stroke="0" w="13716" h="5590381">
                <a:moveTo>
                  <a:pt x="0" y="0"/>
                </a:moveTo>
                <a:cubicBezTo>
                  <a:pt x="4519" y="745"/>
                  <a:pt x="7608" y="27"/>
                  <a:pt x="13716" y="0"/>
                </a:cubicBezTo>
                <a:cubicBezTo>
                  <a:pt x="44022" y="114427"/>
                  <a:pt x="8229" y="453118"/>
                  <a:pt x="13716" y="698798"/>
                </a:cubicBezTo>
                <a:cubicBezTo>
                  <a:pt x="34424" y="963774"/>
                  <a:pt x="36600" y="1212364"/>
                  <a:pt x="13716" y="1397595"/>
                </a:cubicBezTo>
                <a:cubicBezTo>
                  <a:pt x="48283" y="1542354"/>
                  <a:pt x="25375" y="1802464"/>
                  <a:pt x="13716" y="2152297"/>
                </a:cubicBezTo>
                <a:cubicBezTo>
                  <a:pt x="3835" y="2525678"/>
                  <a:pt x="21814" y="2592868"/>
                  <a:pt x="13716" y="2739287"/>
                </a:cubicBezTo>
                <a:cubicBezTo>
                  <a:pt x="1084" y="2874965"/>
                  <a:pt x="-36448" y="3144013"/>
                  <a:pt x="13716" y="3493988"/>
                </a:cubicBezTo>
                <a:cubicBezTo>
                  <a:pt x="-17205" y="3852647"/>
                  <a:pt x="66492" y="4038484"/>
                  <a:pt x="13716" y="4304593"/>
                </a:cubicBezTo>
                <a:cubicBezTo>
                  <a:pt x="-83354" y="4564310"/>
                  <a:pt x="113944" y="5225828"/>
                  <a:pt x="13716" y="5590381"/>
                </a:cubicBezTo>
                <a:cubicBezTo>
                  <a:pt x="9333" y="5590250"/>
                  <a:pt x="5993" y="5589792"/>
                  <a:pt x="0" y="5590381"/>
                </a:cubicBezTo>
                <a:cubicBezTo>
                  <a:pt x="35863" y="5257220"/>
                  <a:pt x="-32757" y="5135372"/>
                  <a:pt x="0" y="4835680"/>
                </a:cubicBezTo>
                <a:cubicBezTo>
                  <a:pt x="7921" y="4562721"/>
                  <a:pt x="-29047" y="4351594"/>
                  <a:pt x="0" y="4136882"/>
                </a:cubicBezTo>
                <a:cubicBezTo>
                  <a:pt x="1393" y="3929098"/>
                  <a:pt x="-4372" y="3755796"/>
                  <a:pt x="0" y="3549892"/>
                </a:cubicBezTo>
                <a:cubicBezTo>
                  <a:pt x="-14123" y="3323552"/>
                  <a:pt x="21701" y="3076195"/>
                  <a:pt x="0" y="2851094"/>
                </a:cubicBezTo>
                <a:cubicBezTo>
                  <a:pt x="-51577" y="2661940"/>
                  <a:pt x="-7702" y="2448681"/>
                  <a:pt x="0" y="2264104"/>
                </a:cubicBezTo>
                <a:cubicBezTo>
                  <a:pt x="-8180" y="2080123"/>
                  <a:pt x="16108" y="1991682"/>
                  <a:pt x="0" y="1733018"/>
                </a:cubicBezTo>
                <a:cubicBezTo>
                  <a:pt x="-21280" y="1472795"/>
                  <a:pt x="8343" y="1385598"/>
                  <a:pt x="0" y="1090124"/>
                </a:cubicBezTo>
                <a:cubicBezTo>
                  <a:pt x="41559" y="815693"/>
                  <a:pt x="-53513" y="485395"/>
                  <a:pt x="0" y="0"/>
                </a:cubicBezTo>
                <a:close/>
              </a:path>
              <a:path fill="none" stroke="0" w="13716" h="5590381">
                <a:moveTo>
                  <a:pt x="0" y="0"/>
                </a:moveTo>
                <a:cubicBezTo>
                  <a:pt x="6692" y="-634"/>
                  <a:pt x="7933" y="727"/>
                  <a:pt x="13716" y="0"/>
                </a:cubicBezTo>
                <a:cubicBezTo>
                  <a:pt x="-11397" y="210553"/>
                  <a:pt x="41795" y="570219"/>
                  <a:pt x="13716" y="754701"/>
                </a:cubicBezTo>
                <a:cubicBezTo>
                  <a:pt x="-16345" y="939055"/>
                  <a:pt x="5480" y="1271330"/>
                  <a:pt x="13716" y="1565307"/>
                </a:cubicBezTo>
                <a:cubicBezTo>
                  <a:pt x="214" y="1888228"/>
                  <a:pt x="-22439" y="2000817"/>
                  <a:pt x="13716" y="2152297"/>
                </a:cubicBezTo>
                <a:cubicBezTo>
                  <a:pt x="36483" y="2302199"/>
                  <a:pt x="43294" y="2645200"/>
                  <a:pt x="13716" y="2906998"/>
                </a:cubicBezTo>
                <a:cubicBezTo>
                  <a:pt x="10400" y="3203875"/>
                  <a:pt x="27719" y="3309255"/>
                  <a:pt x="13716" y="3549892"/>
                </a:cubicBezTo>
                <a:cubicBezTo>
                  <a:pt x="-8323" y="3767364"/>
                  <a:pt x="36239" y="3859248"/>
                  <a:pt x="13716" y="4080978"/>
                </a:cubicBezTo>
                <a:cubicBezTo>
                  <a:pt x="-28362" y="4308528"/>
                  <a:pt x="-17360" y="4464817"/>
                  <a:pt x="13716" y="4835680"/>
                </a:cubicBezTo>
                <a:cubicBezTo>
                  <a:pt x="37186" y="5120324"/>
                  <a:pt x="-5183" y="5409792"/>
                  <a:pt x="13716" y="5590381"/>
                </a:cubicBezTo>
                <a:cubicBezTo>
                  <a:pt x="8151" y="5590111"/>
                  <a:pt x="6756" y="5590651"/>
                  <a:pt x="0" y="5590381"/>
                </a:cubicBezTo>
                <a:cubicBezTo>
                  <a:pt x="366" y="5289836"/>
                  <a:pt x="-51421" y="5037027"/>
                  <a:pt x="0" y="4835680"/>
                </a:cubicBezTo>
                <a:cubicBezTo>
                  <a:pt x="30695" y="4638845"/>
                  <a:pt x="15954" y="4503929"/>
                  <a:pt x="0" y="4304593"/>
                </a:cubicBezTo>
                <a:cubicBezTo>
                  <a:pt x="14622" y="4089881"/>
                  <a:pt x="18900" y="3917008"/>
                  <a:pt x="0" y="3773507"/>
                </a:cubicBezTo>
                <a:cubicBezTo>
                  <a:pt x="-3147" y="3613850"/>
                  <a:pt x="-23547" y="3335869"/>
                  <a:pt x="0" y="3186517"/>
                </a:cubicBezTo>
                <a:cubicBezTo>
                  <a:pt x="5486" y="3055843"/>
                  <a:pt x="41826" y="2645889"/>
                  <a:pt x="0" y="2487720"/>
                </a:cubicBezTo>
                <a:cubicBezTo>
                  <a:pt x="-23992" y="2347034"/>
                  <a:pt x="14189" y="2145771"/>
                  <a:pt x="0" y="1956633"/>
                </a:cubicBezTo>
                <a:cubicBezTo>
                  <a:pt x="14669" y="1780910"/>
                  <a:pt x="-4302" y="1660669"/>
                  <a:pt x="0" y="1425547"/>
                </a:cubicBezTo>
                <a:cubicBezTo>
                  <a:pt x="70611" y="1196115"/>
                  <a:pt x="14725" y="924393"/>
                  <a:pt x="0" y="614942"/>
                </a:cubicBezTo>
                <a:cubicBezTo>
                  <a:pt x="-2330" y="269013"/>
                  <a:pt x="15133" y="132669"/>
                  <a:pt x="0" y="0"/>
                </a:cubicBezTo>
                <a:close/>
              </a:path>
            </a:pathLst>
          </a:custGeom>
          <a:solidFill>
            <a:schemeClr val="accent2"/>
          </a:solidFill>
          <a:ln cap="rnd" w="41275">
            <a:solidFill>
              <a:srgbClr val="ed7d31"/>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1800" spc="-1" strike="noStrike">
              <a:solidFill>
                <a:schemeClr val="lt1"/>
              </a:solidFill>
              <a:latin typeface="Calibri"/>
            </a:endParaRPr>
          </a:p>
        </p:txBody>
      </p:sp>
      <p:pic>
        <p:nvPicPr>
          <p:cNvPr id="336" name="Picture 3" descr=""/>
          <p:cNvPicPr/>
          <p:nvPr/>
        </p:nvPicPr>
        <p:blipFill>
          <a:blip r:embed="rId1"/>
          <a:stretch/>
        </p:blipFill>
        <p:spPr>
          <a:xfrm>
            <a:off x="3490560" y="1102680"/>
            <a:ext cx="5170680" cy="2969280"/>
          </a:xfrm>
          <a:prstGeom prst="rect">
            <a:avLst/>
          </a:prstGeom>
          <a:ln w="0">
            <a:noFill/>
          </a:ln>
        </p:spPr>
      </p:pic>
      <p:sp>
        <p:nvSpPr>
          <p:cNvPr id="337" name="Text Box 4"/>
          <p:cNvSpPr/>
          <p:nvPr/>
        </p:nvSpPr>
        <p:spPr>
          <a:xfrm>
            <a:off x="3490560" y="4798440"/>
            <a:ext cx="5170680" cy="1428120"/>
          </a:xfrm>
          <a:prstGeom prst="rect">
            <a:avLst/>
          </a:prstGeom>
          <a:noFill/>
          <a:ln w="0">
            <a:noFill/>
          </a:ln>
        </p:spPr>
        <p:style>
          <a:lnRef idx="0"/>
          <a:fillRef idx="0"/>
          <a:effectRef idx="0"/>
          <a:fontRef idx="minor"/>
        </p:style>
        <p:txBody>
          <a:bodyPr anchor="t">
            <a:noAutofit/>
          </a:bodyPr>
          <a:p>
            <a:pPr marL="343080" indent="-228600">
              <a:lnSpc>
                <a:spcPct val="90000"/>
              </a:lnSpc>
              <a:spcBef>
                <a:spcPts val="700"/>
              </a:spcBef>
              <a:buClr>
                <a:srgbClr val="000000"/>
              </a:buClr>
              <a:buFont typeface="Arial"/>
              <a:buChar char="•"/>
            </a:pPr>
            <a:r>
              <a:rPr b="0" lang="en-US" sz="1400" spc="-1" strike="noStrike">
                <a:solidFill>
                  <a:srgbClr val="000000"/>
                </a:solidFill>
                <a:latin typeface="Calibri"/>
              </a:rPr>
              <a:t>Diffusion weighted imaging, also known as Diffusion MRI or Diffusion Tensor Imaging, is used to examine the </a:t>
            </a:r>
            <a:r>
              <a:rPr b="0" i="1" lang="en-US" sz="1400" spc="-1" strike="noStrike">
                <a:solidFill>
                  <a:srgbClr val="000000"/>
                </a:solidFill>
                <a:latin typeface="Calibri"/>
              </a:rPr>
              <a:t>structure of white matter fibers</a:t>
            </a:r>
            <a:r>
              <a:rPr b="0" lang="en-US" sz="1400" spc="-1" strike="noStrike">
                <a:solidFill>
                  <a:srgbClr val="000000"/>
                </a:solidFill>
                <a:latin typeface="Calibri"/>
              </a:rPr>
              <a:t>.</a:t>
            </a:r>
            <a:endParaRPr b="0" lang="en-US" sz="1400" spc="-1" strike="noStrike">
              <a:solidFill>
                <a:srgbClr val="000000"/>
              </a:solidFill>
              <a:latin typeface="Arial"/>
            </a:endParaRPr>
          </a:p>
          <a:p>
            <a:pPr marL="343080" indent="-228600">
              <a:lnSpc>
                <a:spcPct val="90000"/>
              </a:lnSpc>
              <a:spcBef>
                <a:spcPts val="700"/>
              </a:spcBef>
              <a:buClr>
                <a:srgbClr val="000000"/>
              </a:buClr>
              <a:buFont typeface="Arial"/>
              <a:buChar char="•"/>
            </a:pPr>
            <a:r>
              <a:rPr b="0" lang="en-US" sz="1400" spc="-1" strike="noStrike">
                <a:solidFill>
                  <a:srgbClr val="000000"/>
                </a:solidFill>
                <a:latin typeface="Calibri"/>
              </a:rPr>
              <a:t>For each voxel, the preferred direction of diffusion and the strength of diffusion are estimated to determine white matter tracts.</a:t>
            </a:r>
            <a:endParaRPr b="0" lang="en-US" sz="1400" spc="-1" strike="noStrike">
              <a:solidFill>
                <a:srgbClr val="000000"/>
              </a:solidFill>
              <a:latin typeface="Arial"/>
            </a:endParaRPr>
          </a:p>
          <a:p>
            <a:pPr marL="343080" indent="-228600">
              <a:lnSpc>
                <a:spcPct val="90000"/>
              </a:lnSpc>
              <a:spcBef>
                <a:spcPts val="700"/>
              </a:spcBef>
              <a:buClr>
                <a:srgbClr val="000000"/>
              </a:buClr>
              <a:buFont typeface="Arial"/>
              <a:buChar char="•"/>
            </a:pPr>
            <a:r>
              <a:rPr b="0" lang="en-US" sz="1400" spc="-1" strike="noStrike">
                <a:solidFill>
                  <a:srgbClr val="000000"/>
                </a:solidFill>
                <a:latin typeface="Calibri"/>
              </a:rPr>
              <a:t>These connections are considered ‘hardwired’ connections. They can be cross-referenced against functional connectivity. </a:t>
            </a:r>
            <a:endParaRPr b="0" lang="en-US" sz="1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149" name="Picture 5126" descr=""/>
          <p:cNvPicPr/>
          <p:nvPr/>
        </p:nvPicPr>
        <p:blipFill>
          <a:blip r:embed="rId1"/>
          <a:srcRect l="0" t="0" r="10999" b="0"/>
          <a:stretch/>
        </p:blipFill>
        <p:spPr>
          <a:xfrm>
            <a:off x="0" y="0"/>
            <a:ext cx="9143640" cy="6857640"/>
          </a:xfrm>
          <a:prstGeom prst="rect">
            <a:avLst/>
          </a:prstGeom>
          <a:ln w="0">
            <a:noFill/>
          </a:ln>
        </p:spPr>
      </p:pic>
      <p:sp>
        <p:nvSpPr>
          <p:cNvPr id="150" name="Rectangle 5130"/>
          <p:cNvSpPr/>
          <p:nvPr/>
        </p:nvSpPr>
        <p:spPr>
          <a:xfrm>
            <a:off x="0" y="0"/>
            <a:ext cx="9143640" cy="6857640"/>
          </a:xfrm>
          <a:prstGeom prst="rect">
            <a:avLst/>
          </a:prstGeom>
          <a:gradFill rotWithShape="0">
            <a:gsLst>
              <a:gs pos="0">
                <a:srgbClr val="e7e6e6">
                  <a:alpha val="68235"/>
                </a:srgbClr>
              </a:gs>
              <a:gs pos="100000">
                <a:srgbClr val="e7e6e6">
                  <a:alpha val="97254"/>
                </a:srgb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1800" spc="-1" strike="noStrike">
              <a:solidFill>
                <a:schemeClr val="lt1"/>
              </a:solidFill>
              <a:latin typeface="Calibri"/>
            </a:endParaRPr>
          </a:p>
        </p:txBody>
      </p:sp>
      <p:sp>
        <p:nvSpPr>
          <p:cNvPr id="151" name="TextBox 2"/>
          <p:cNvSpPr/>
          <p:nvPr/>
        </p:nvSpPr>
        <p:spPr>
          <a:xfrm>
            <a:off x="628560" y="365040"/>
            <a:ext cx="7886520" cy="1325160"/>
          </a:xfrm>
          <a:prstGeom prst="rect">
            <a:avLst/>
          </a:prstGeom>
          <a:noFill/>
          <a:ln w="0">
            <a:noFill/>
          </a:ln>
        </p:spPr>
        <p:style>
          <a:lnRef idx="0"/>
          <a:fillRef idx="0"/>
          <a:effectRef idx="0"/>
          <a:fontRef idx="minor"/>
        </p:style>
        <p:txBody>
          <a:bodyPr anchor="ctr">
            <a:normAutofit/>
          </a:bodyPr>
          <a:p>
            <a:pPr>
              <a:lnSpc>
                <a:spcPct val="90000"/>
              </a:lnSpc>
              <a:spcAft>
                <a:spcPts val="601"/>
              </a:spcAft>
            </a:pPr>
            <a:r>
              <a:rPr b="0" lang="en-US" sz="4400" spc="-1" strike="noStrike">
                <a:solidFill>
                  <a:srgbClr val="000000"/>
                </a:solidFill>
                <a:latin typeface="Calibri Light"/>
              </a:rPr>
              <a:t>Section 1: Basic facts about the human brain</a:t>
            </a:r>
            <a:endParaRPr b="0" lang="en-US" sz="4400" spc="-1" strike="noStrike">
              <a:solidFill>
                <a:srgbClr val="000000"/>
              </a:solidFill>
              <a:latin typeface="Arial"/>
            </a:endParaRPr>
          </a:p>
        </p:txBody>
      </p:sp>
      <p:graphicFrame>
        <p:nvGraphicFramePr>
          <p:cNvPr id="1" name="Diagram1"/>
          <p:cNvGraphicFramePr/>
          <p:nvPr>
            <p:extLst>
              <p:ext uri="{D42A27DB-BD31-4B8C-83A1-F6EECF244321}">
                <p14:modId xmlns:p14="http://schemas.microsoft.com/office/powerpoint/2010/main" val="218820826"/>
              </p:ext>
            </p:extLst>
          </p:nvPr>
        </p:nvGraphicFramePr>
        <p:xfrm>
          <a:off x="628560" y="1825560"/>
          <a:ext cx="7886520" cy="43509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52" name="TextBox 2"/>
          <p:cNvSpPr/>
          <p:nvPr/>
        </p:nvSpPr>
        <p:spPr>
          <a:xfrm>
            <a:off x="360720" y="3753000"/>
            <a:ext cx="2467800" cy="2452320"/>
          </a:xfrm>
          <a:prstGeom prst="rect">
            <a:avLst/>
          </a:prstGeom>
          <a:noFill/>
          <a:ln w="0">
            <a:noFill/>
          </a:ln>
        </p:spPr>
        <p:style>
          <a:lnRef idx="0"/>
          <a:fillRef idx="0"/>
          <a:effectRef idx="0"/>
          <a:fontRef idx="minor"/>
        </p:style>
        <p:txBody>
          <a:bodyPr anchor="ctr">
            <a:normAutofit/>
          </a:bodyPr>
          <a:p>
            <a:pPr>
              <a:lnSpc>
                <a:spcPct val="90000"/>
              </a:lnSpc>
              <a:spcAft>
                <a:spcPts val="601"/>
              </a:spcAft>
            </a:pPr>
            <a:r>
              <a:rPr b="0" lang="en-US" sz="3100" spc="-1" strike="noStrike">
                <a:solidFill>
                  <a:srgbClr val="000000"/>
                </a:solidFill>
                <a:latin typeface="Calibri Light"/>
              </a:rPr>
              <a:t>Gross partitioning and function: Cortex</a:t>
            </a:r>
            <a:endParaRPr b="0" lang="en-US" sz="3100" spc="-1" strike="noStrike">
              <a:solidFill>
                <a:srgbClr val="000000"/>
              </a:solidFill>
              <a:latin typeface="Arial"/>
            </a:endParaRPr>
          </a:p>
        </p:txBody>
      </p:sp>
      <p:sp>
        <p:nvSpPr>
          <p:cNvPr id="153" name="Picture 3"/>
          <p:cNvSpPr/>
          <p:nvPr/>
        </p:nvSpPr>
        <p:spPr>
          <a:xfrm>
            <a:off x="0" y="0"/>
            <a:ext cx="9143640" cy="3710160"/>
          </a:xfrm>
          <a:custGeom>
            <a:avLst/>
            <a:gdLst>
              <a:gd name="textAreaLeft" fmla="*/ 0 w 9143640"/>
              <a:gd name="textAreaRight" fmla="*/ 9144000 w 9143640"/>
              <a:gd name="textAreaTop" fmla="*/ 0 h 3710160"/>
              <a:gd name="textAreaBottom" fmla="*/ 3710520 h 3710160"/>
            </a:gdLst>
            <a:ahLst/>
            <a:rect l="textAreaLeft" t="textAreaTop" r="textAreaRight" b="textAreaBottom"/>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a:blipFill rotWithShape="0">
            <a:blip r:embed="rId1"/>
            <a:srcRect/>
            <a:stretch/>
          </a:blipFill>
          <a:ln w="0">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154" name="Text Box 4"/>
          <p:cNvSpPr/>
          <p:nvPr/>
        </p:nvSpPr>
        <p:spPr>
          <a:xfrm>
            <a:off x="3168000" y="3753000"/>
            <a:ext cx="5613840" cy="2452320"/>
          </a:xfrm>
          <a:prstGeom prst="rect">
            <a:avLst/>
          </a:prstGeom>
          <a:noFill/>
          <a:ln w="0">
            <a:noFill/>
          </a:ln>
        </p:spPr>
        <p:style>
          <a:lnRef idx="0"/>
          <a:fillRef idx="0"/>
          <a:effectRef idx="0"/>
          <a:fontRef idx="minor"/>
        </p:style>
        <p:txBody>
          <a:bodyPr anchor="ctr">
            <a:normAutofit/>
          </a:bodyPr>
          <a:p>
            <a:pPr indent="-228600">
              <a:lnSpc>
                <a:spcPct val="90000"/>
              </a:lnSpc>
              <a:spcBef>
                <a:spcPts val="799"/>
              </a:spcBef>
              <a:buClr>
                <a:srgbClr val="000000"/>
              </a:buClr>
              <a:buFont typeface="Arial"/>
              <a:buChar char="•"/>
            </a:pPr>
            <a:r>
              <a:rPr b="0" lang="en-US" sz="1600" spc="-1" strike="noStrike" u="sng">
                <a:solidFill>
                  <a:srgbClr val="000000"/>
                </a:solidFill>
                <a:uFillTx/>
                <a:latin typeface="Calibri"/>
              </a:rPr>
              <a:t>Temporal lobe</a:t>
            </a:r>
            <a:r>
              <a:rPr b="0" lang="en-US" sz="1600" spc="-1" strike="noStrike">
                <a:solidFill>
                  <a:srgbClr val="000000"/>
                </a:solidFill>
                <a:latin typeface="Calibri"/>
              </a:rPr>
              <a:t>: </a:t>
            </a:r>
            <a:r>
              <a:rPr b="1" lang="en-US" sz="1600" spc="-1" strike="noStrike">
                <a:solidFill>
                  <a:srgbClr val="000000"/>
                </a:solidFill>
                <a:latin typeface="Calibri"/>
              </a:rPr>
              <a:t>Auditory processing</a:t>
            </a:r>
            <a:r>
              <a:rPr b="0" lang="en-US" sz="1600" spc="-1" strike="noStrike">
                <a:solidFill>
                  <a:srgbClr val="000000"/>
                </a:solidFill>
                <a:latin typeface="Calibri"/>
              </a:rPr>
              <a:t> (hearing and language) </a:t>
            </a:r>
            <a:endParaRPr b="0" lang="en-US" sz="1600" spc="-1" strike="noStrike">
              <a:solidFill>
                <a:srgbClr val="000000"/>
              </a:solidFill>
              <a:latin typeface="Arial"/>
            </a:endParaRPr>
          </a:p>
          <a:p>
            <a:pPr indent="-228600">
              <a:lnSpc>
                <a:spcPct val="90000"/>
              </a:lnSpc>
              <a:spcBef>
                <a:spcPts val="799"/>
              </a:spcBef>
              <a:buClr>
                <a:srgbClr val="000000"/>
              </a:buClr>
              <a:buFont typeface="Arial"/>
              <a:buChar char="•"/>
            </a:pPr>
            <a:r>
              <a:rPr b="0" lang="en-US" sz="1600" spc="-1" strike="noStrike" u="sng">
                <a:solidFill>
                  <a:srgbClr val="000000"/>
                </a:solidFill>
                <a:uFillTx/>
                <a:latin typeface="Calibri"/>
              </a:rPr>
              <a:t>Parietal lobe</a:t>
            </a:r>
            <a:r>
              <a:rPr b="0" lang="en-US" sz="1600" spc="-1" strike="noStrike">
                <a:solidFill>
                  <a:srgbClr val="000000"/>
                </a:solidFill>
                <a:latin typeface="Calibri"/>
              </a:rPr>
              <a:t>: </a:t>
            </a:r>
            <a:r>
              <a:rPr b="1" lang="en-US" sz="1600" spc="-1" strike="noStrike">
                <a:solidFill>
                  <a:srgbClr val="000000"/>
                </a:solidFill>
                <a:latin typeface="Calibri"/>
              </a:rPr>
              <a:t>Attention</a:t>
            </a:r>
            <a:r>
              <a:rPr b="0" lang="en-US" sz="1600" spc="-1" strike="noStrike">
                <a:solidFill>
                  <a:srgbClr val="000000"/>
                </a:solidFill>
                <a:latin typeface="Calibri"/>
              </a:rPr>
              <a:t>, touch, saccade planning</a:t>
            </a:r>
            <a:endParaRPr b="0" lang="en-US" sz="1600" spc="-1" strike="noStrike">
              <a:solidFill>
                <a:srgbClr val="000000"/>
              </a:solidFill>
              <a:latin typeface="Arial"/>
            </a:endParaRPr>
          </a:p>
          <a:p>
            <a:pPr indent="-228600">
              <a:lnSpc>
                <a:spcPct val="90000"/>
              </a:lnSpc>
              <a:spcBef>
                <a:spcPts val="799"/>
              </a:spcBef>
              <a:buClr>
                <a:srgbClr val="000000"/>
              </a:buClr>
              <a:buFont typeface="Arial"/>
              <a:buChar char="•"/>
            </a:pPr>
            <a:r>
              <a:rPr b="0" lang="en-US" sz="1600" spc="-1" strike="noStrike" u="sng">
                <a:solidFill>
                  <a:srgbClr val="000000"/>
                </a:solidFill>
                <a:uFillTx/>
                <a:latin typeface="Calibri"/>
              </a:rPr>
              <a:t>Frontal lobe</a:t>
            </a:r>
            <a:r>
              <a:rPr b="0" lang="en-US" sz="1600" spc="-1" strike="noStrike">
                <a:solidFill>
                  <a:srgbClr val="000000"/>
                </a:solidFill>
                <a:latin typeface="Calibri"/>
              </a:rPr>
              <a:t>: Planning, execution, </a:t>
            </a:r>
            <a:r>
              <a:rPr b="1" lang="en-US" sz="1600" spc="-1" strike="noStrike">
                <a:solidFill>
                  <a:srgbClr val="000000"/>
                </a:solidFill>
                <a:latin typeface="Calibri"/>
              </a:rPr>
              <a:t>higher level </a:t>
            </a:r>
            <a:r>
              <a:rPr b="0" lang="en-US" sz="1600" spc="-1" strike="noStrike">
                <a:solidFill>
                  <a:srgbClr val="000000"/>
                </a:solidFill>
                <a:latin typeface="Calibri"/>
              </a:rPr>
              <a:t>cognition, high level language processing and language production</a:t>
            </a:r>
            <a:endParaRPr b="0" lang="en-US" sz="1600" spc="-1" strike="noStrike">
              <a:solidFill>
                <a:srgbClr val="000000"/>
              </a:solidFill>
              <a:latin typeface="Arial"/>
            </a:endParaRPr>
          </a:p>
          <a:p>
            <a:pPr indent="-228600">
              <a:lnSpc>
                <a:spcPct val="90000"/>
              </a:lnSpc>
              <a:spcBef>
                <a:spcPts val="799"/>
              </a:spcBef>
              <a:buClr>
                <a:srgbClr val="000000"/>
              </a:buClr>
              <a:buFont typeface="Arial"/>
              <a:buChar char="•"/>
            </a:pPr>
            <a:r>
              <a:rPr b="0" lang="en-US" sz="1600" spc="-1" strike="noStrike" u="sng">
                <a:solidFill>
                  <a:srgbClr val="000000"/>
                </a:solidFill>
                <a:uFillTx/>
                <a:latin typeface="Calibri"/>
              </a:rPr>
              <a:t>Occipital lobe</a:t>
            </a:r>
            <a:r>
              <a:rPr b="0" lang="en-US" sz="1600" spc="-1" strike="noStrike">
                <a:solidFill>
                  <a:srgbClr val="000000"/>
                </a:solidFill>
                <a:latin typeface="Calibri"/>
              </a:rPr>
              <a:t>: </a:t>
            </a:r>
            <a:r>
              <a:rPr b="1" lang="en-US" sz="1600" spc="-1" strike="noStrike">
                <a:solidFill>
                  <a:srgbClr val="000000"/>
                </a:solidFill>
                <a:latin typeface="Calibri"/>
              </a:rPr>
              <a:t>Vision</a:t>
            </a:r>
            <a:r>
              <a:rPr b="0" lang="en-US" sz="1600" spc="-1" strike="noStrike">
                <a:solidFill>
                  <a:srgbClr val="000000"/>
                </a:solidFill>
                <a:latin typeface="Calibri"/>
              </a:rPr>
              <a:t>: perception of visual features, categories and location</a:t>
            </a:r>
            <a:endParaRPr b="0" lang="en-US" sz="16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55" name="TextBox 2"/>
          <p:cNvSpPr/>
          <p:nvPr/>
        </p:nvSpPr>
        <p:spPr>
          <a:xfrm>
            <a:off x="360720" y="3753000"/>
            <a:ext cx="2467800" cy="2452320"/>
          </a:xfrm>
          <a:prstGeom prst="rect">
            <a:avLst/>
          </a:prstGeom>
          <a:noFill/>
          <a:ln w="0">
            <a:noFill/>
          </a:ln>
        </p:spPr>
        <p:style>
          <a:lnRef idx="0"/>
          <a:fillRef idx="0"/>
          <a:effectRef idx="0"/>
          <a:fontRef idx="minor"/>
        </p:style>
        <p:txBody>
          <a:bodyPr anchor="ctr">
            <a:normAutofit fontScale="96000"/>
          </a:bodyPr>
          <a:p>
            <a:pPr>
              <a:lnSpc>
                <a:spcPct val="90000"/>
              </a:lnSpc>
              <a:spcAft>
                <a:spcPts val="601"/>
              </a:spcAft>
            </a:pPr>
            <a:r>
              <a:rPr b="0" lang="en-US" sz="3100" spc="-1" strike="noStrike">
                <a:solidFill>
                  <a:srgbClr val="000000"/>
                </a:solidFill>
                <a:latin typeface="Calibri Light"/>
              </a:rPr>
              <a:t>Gross partitioning and function: other structures</a:t>
            </a:r>
            <a:endParaRPr b="0" lang="en-US" sz="3100" spc="-1" strike="noStrike">
              <a:solidFill>
                <a:srgbClr val="000000"/>
              </a:solidFill>
              <a:latin typeface="Arial"/>
            </a:endParaRPr>
          </a:p>
        </p:txBody>
      </p:sp>
      <p:sp>
        <p:nvSpPr>
          <p:cNvPr id="156" name="Picture 3"/>
          <p:cNvSpPr/>
          <p:nvPr/>
        </p:nvSpPr>
        <p:spPr>
          <a:xfrm>
            <a:off x="0" y="0"/>
            <a:ext cx="9143640" cy="3710160"/>
          </a:xfrm>
          <a:custGeom>
            <a:avLst/>
            <a:gdLst>
              <a:gd name="textAreaLeft" fmla="*/ 0 w 9143640"/>
              <a:gd name="textAreaRight" fmla="*/ 9144000 w 9143640"/>
              <a:gd name="textAreaTop" fmla="*/ 0 h 3710160"/>
              <a:gd name="textAreaBottom" fmla="*/ 3710520 h 3710160"/>
            </a:gdLst>
            <a:ahLst/>
            <a:rect l="textAreaLeft" t="textAreaTop" r="textAreaRight" b="textAreaBottom"/>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a:blipFill rotWithShape="0">
            <a:blip r:embed="rId1"/>
            <a:srcRect/>
            <a:stretch/>
          </a:blipFill>
          <a:ln w="0">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157" name="Text Box 4"/>
          <p:cNvSpPr/>
          <p:nvPr/>
        </p:nvSpPr>
        <p:spPr>
          <a:xfrm>
            <a:off x="3168000" y="3753000"/>
            <a:ext cx="5613840" cy="2452320"/>
          </a:xfrm>
          <a:prstGeom prst="rect">
            <a:avLst/>
          </a:prstGeom>
          <a:noFill/>
          <a:ln w="0">
            <a:noFill/>
          </a:ln>
        </p:spPr>
        <p:style>
          <a:lnRef idx="0"/>
          <a:fillRef idx="0"/>
          <a:effectRef idx="0"/>
          <a:fontRef idx="minor"/>
        </p:style>
        <p:txBody>
          <a:bodyPr anchor="ctr">
            <a:normAutofit/>
          </a:bodyPr>
          <a:p>
            <a:pPr indent="-228600">
              <a:lnSpc>
                <a:spcPct val="90000"/>
              </a:lnSpc>
              <a:spcBef>
                <a:spcPts val="799"/>
              </a:spcBef>
              <a:buClr>
                <a:srgbClr val="000000"/>
              </a:buClr>
              <a:buFont typeface="Arial"/>
              <a:buChar char="•"/>
            </a:pPr>
            <a:r>
              <a:rPr b="0" lang="en-US" sz="1600" spc="-1" strike="noStrike" u="sng">
                <a:solidFill>
                  <a:srgbClr val="000000"/>
                </a:solidFill>
                <a:uFillTx/>
                <a:latin typeface="Calibri"/>
              </a:rPr>
              <a:t>Cerebellum</a:t>
            </a:r>
            <a:r>
              <a:rPr b="0" lang="en-US" sz="1600" spc="-1" strike="noStrike">
                <a:solidFill>
                  <a:srgbClr val="000000"/>
                </a:solidFill>
                <a:latin typeface="Calibri"/>
              </a:rPr>
              <a:t>: Fine motor control, implicated in emotional responses</a:t>
            </a:r>
            <a:endParaRPr b="0" lang="en-US" sz="1600" spc="-1" strike="noStrike">
              <a:solidFill>
                <a:srgbClr val="000000"/>
              </a:solidFill>
              <a:latin typeface="Arial"/>
            </a:endParaRPr>
          </a:p>
          <a:p>
            <a:pPr indent="-228600">
              <a:lnSpc>
                <a:spcPct val="90000"/>
              </a:lnSpc>
              <a:spcBef>
                <a:spcPts val="799"/>
              </a:spcBef>
              <a:buClr>
                <a:srgbClr val="000000"/>
              </a:buClr>
              <a:buFont typeface="Arial"/>
              <a:buChar char="•"/>
            </a:pPr>
            <a:r>
              <a:rPr b="0" lang="en-US" sz="1600" spc="-1" strike="noStrike" u="sng">
                <a:solidFill>
                  <a:srgbClr val="000000"/>
                </a:solidFill>
                <a:uFillTx/>
                <a:latin typeface="Calibri"/>
              </a:rPr>
              <a:t>Thalamus</a:t>
            </a:r>
            <a:r>
              <a:rPr b="0" lang="en-US" sz="1600" spc="-1" strike="noStrike">
                <a:solidFill>
                  <a:srgbClr val="000000"/>
                </a:solidFill>
                <a:latin typeface="Calibri"/>
              </a:rPr>
              <a:t>: Major gateway for sensory processing.  One of the final stops before sensory information arrives at the cortex</a:t>
            </a:r>
            <a:endParaRPr b="0" lang="en-US" sz="1600" spc="-1" strike="noStrike">
              <a:solidFill>
                <a:srgbClr val="000000"/>
              </a:solidFill>
              <a:latin typeface="Arial"/>
            </a:endParaRPr>
          </a:p>
          <a:p>
            <a:pPr indent="-228600">
              <a:lnSpc>
                <a:spcPct val="90000"/>
              </a:lnSpc>
              <a:spcBef>
                <a:spcPts val="799"/>
              </a:spcBef>
              <a:buClr>
                <a:srgbClr val="000000"/>
              </a:buClr>
              <a:buFont typeface="Arial"/>
              <a:buChar char="•"/>
            </a:pPr>
            <a:r>
              <a:rPr b="0" lang="en-US" sz="1600" spc="-1" strike="noStrike" u="sng">
                <a:solidFill>
                  <a:srgbClr val="000000"/>
                </a:solidFill>
                <a:uFillTx/>
                <a:latin typeface="Calibri"/>
              </a:rPr>
              <a:t>Hippocampus</a:t>
            </a:r>
            <a:r>
              <a:rPr b="0" lang="en-US" sz="1600" spc="-1" strike="noStrike">
                <a:solidFill>
                  <a:srgbClr val="000000"/>
                </a:solidFill>
                <a:latin typeface="Calibri"/>
              </a:rPr>
              <a:t>: implicated in construction of memories; these are later transferred to other cortical regions</a:t>
            </a:r>
            <a:endParaRPr b="0" lang="en-US" sz="1600" spc="-1" strike="noStrike">
              <a:solidFill>
                <a:srgbClr val="000000"/>
              </a:solidFill>
              <a:latin typeface="Arial"/>
            </a:endParaRPr>
          </a:p>
          <a:p>
            <a:pPr indent="-228600">
              <a:lnSpc>
                <a:spcPct val="90000"/>
              </a:lnSpc>
              <a:spcBef>
                <a:spcPts val="799"/>
              </a:spcBef>
              <a:buClr>
                <a:srgbClr val="000000"/>
              </a:buClr>
              <a:buFont typeface="Arial"/>
              <a:buChar char="•"/>
            </a:pPr>
            <a:r>
              <a:rPr b="0" lang="en-US" sz="1600" spc="-1" strike="noStrike" u="sng">
                <a:solidFill>
                  <a:srgbClr val="000000"/>
                </a:solidFill>
                <a:uFillTx/>
                <a:latin typeface="Calibri"/>
              </a:rPr>
              <a:t>Corpus Callosum</a:t>
            </a:r>
            <a:r>
              <a:rPr b="0" lang="en-US" sz="1600" spc="-1" strike="noStrike">
                <a:solidFill>
                  <a:srgbClr val="000000"/>
                </a:solidFill>
                <a:latin typeface="Calibri"/>
              </a:rPr>
              <a:t>: A main “highway” of white matter tracks that connects the two hemispheres</a:t>
            </a:r>
            <a:endParaRPr b="0" lang="en-US" sz="16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useBgFill="1">
        <p:nvSpPr>
          <p:cNvPr id="158" name="Rectangle 5154"/>
          <p:cNvSpPr/>
          <p:nvPr/>
        </p:nvSpPr>
        <p:spPr>
          <a:xfrm>
            <a:off x="0" y="0"/>
            <a:ext cx="9141480" cy="6857640"/>
          </a:xfrm>
          <a:prstGeom prst="rect">
            <a:avLst/>
          </a:prstGeom>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1800" spc="-1" strike="noStrike">
              <a:solidFill>
                <a:schemeClr val="lt1"/>
              </a:solidFill>
              <a:latin typeface="Calibri"/>
            </a:endParaRPr>
          </a:p>
        </p:txBody>
      </p:sp>
      <p:sp>
        <p:nvSpPr>
          <p:cNvPr id="159" name="TextBox 2"/>
          <p:cNvSpPr/>
          <p:nvPr/>
        </p:nvSpPr>
        <p:spPr>
          <a:xfrm>
            <a:off x="459360" y="365040"/>
            <a:ext cx="3970800" cy="2063520"/>
          </a:xfrm>
          <a:prstGeom prst="rect">
            <a:avLst/>
          </a:prstGeom>
          <a:noFill/>
          <a:ln w="0">
            <a:noFill/>
          </a:ln>
        </p:spPr>
        <p:style>
          <a:lnRef idx="0"/>
          <a:fillRef idx="0"/>
          <a:effectRef idx="0"/>
          <a:fontRef idx="minor"/>
        </p:style>
        <p:txBody>
          <a:bodyPr anchor="b">
            <a:normAutofit/>
          </a:bodyPr>
          <a:p>
            <a:pPr>
              <a:lnSpc>
                <a:spcPct val="90000"/>
              </a:lnSpc>
              <a:spcAft>
                <a:spcPts val="601"/>
              </a:spcAft>
            </a:pPr>
            <a:r>
              <a:rPr b="0" lang="en-US" sz="4700" spc="-1" strike="noStrike">
                <a:solidFill>
                  <a:srgbClr val="000000"/>
                </a:solidFill>
                <a:latin typeface="Calibri Light"/>
              </a:rPr>
              <a:t>Gray matter</a:t>
            </a:r>
            <a:endParaRPr b="0" lang="en-US" sz="4700" spc="-1" strike="noStrike">
              <a:solidFill>
                <a:srgbClr val="000000"/>
              </a:solidFill>
              <a:latin typeface="Arial"/>
            </a:endParaRPr>
          </a:p>
        </p:txBody>
      </p:sp>
      <p:sp>
        <p:nvSpPr>
          <p:cNvPr id="160" name="Sketch line"/>
          <p:cNvSpPr/>
          <p:nvPr/>
        </p:nvSpPr>
        <p:spPr>
          <a:xfrm>
            <a:off x="628560" y="2650320"/>
            <a:ext cx="3257280" cy="18000"/>
          </a:xfrm>
          <a:custGeom>
            <a:avLst/>
            <a:gdLst>
              <a:gd name="textAreaLeft" fmla="*/ 0 w 3257280"/>
              <a:gd name="textAreaRight" fmla="*/ 3257640 w 3257280"/>
              <a:gd name="textAreaTop" fmla="*/ 0 h 18000"/>
              <a:gd name="textAreaBottom" fmla="*/ 18360 h 18000"/>
            </a:gdLst>
            <a:ahLst/>
            <a:rect l="textAreaLeft" t="textAreaTop" r="textAreaRight" b="textAreaBottom"/>
            <a:pathLst>
              <a:path fill="none" w="3257550" h="18288">
                <a:moveTo>
                  <a:pt x="0" y="0"/>
                </a:moveTo>
                <a:cubicBezTo>
                  <a:pt x="238055" y="-23803"/>
                  <a:pt x="355510" y="-36061"/>
                  <a:pt x="618935" y="0"/>
                </a:cubicBezTo>
                <a:cubicBezTo>
                  <a:pt x="824013" y="-24241"/>
                  <a:pt x="1052378" y="-12230"/>
                  <a:pt x="1270445" y="0"/>
                </a:cubicBezTo>
                <a:cubicBezTo>
                  <a:pt x="1438732" y="12040"/>
                  <a:pt x="1770315" y="33841"/>
                  <a:pt x="1954530" y="0"/>
                </a:cubicBezTo>
                <a:cubicBezTo>
                  <a:pt x="2217655" y="9999"/>
                  <a:pt x="2448868" y="34235"/>
                  <a:pt x="2638616" y="0"/>
                </a:cubicBezTo>
                <a:cubicBezTo>
                  <a:pt x="2852657" y="-7225"/>
                  <a:pt x="3041821" y="26281"/>
                  <a:pt x="3257550" y="0"/>
                </a:cubicBezTo>
                <a:cubicBezTo>
                  <a:pt x="3257297" y="7886"/>
                  <a:pt x="3256790" y="12675"/>
                  <a:pt x="3257550" y="18288"/>
                </a:cubicBezTo>
                <a:cubicBezTo>
                  <a:pt x="2931967" y="31173"/>
                  <a:pt x="2704369" y="55830"/>
                  <a:pt x="2540889" y="18288"/>
                </a:cubicBezTo>
                <a:cubicBezTo>
                  <a:pt x="2357101" y="9323"/>
                  <a:pt x="2120732" y="-29185"/>
                  <a:pt x="1824228" y="18288"/>
                </a:cubicBezTo>
                <a:cubicBezTo>
                  <a:pt x="1528480" y="30037"/>
                  <a:pt x="1473939" y="33928"/>
                  <a:pt x="1172718" y="18288"/>
                </a:cubicBezTo>
                <a:cubicBezTo>
                  <a:pt x="874496" y="38178"/>
                  <a:pt x="461132" y="103798"/>
                  <a:pt x="0" y="18288"/>
                </a:cubicBezTo>
                <a:cubicBezTo>
                  <a:pt x="-935" y="11303"/>
                  <a:pt x="1149" y="6915"/>
                  <a:pt x="0" y="0"/>
                </a:cubicBezTo>
                <a:close/>
              </a:path>
              <a:path stroke="0" w="3257550" h="18288">
                <a:moveTo>
                  <a:pt x="0" y="0"/>
                </a:moveTo>
                <a:cubicBezTo>
                  <a:pt x="277703" y="1668"/>
                  <a:pt x="451855" y="-17860"/>
                  <a:pt x="618935" y="0"/>
                </a:cubicBezTo>
                <a:cubicBezTo>
                  <a:pt x="791286" y="25748"/>
                  <a:pt x="979821" y="22209"/>
                  <a:pt x="1172718" y="0"/>
                </a:cubicBezTo>
                <a:cubicBezTo>
                  <a:pt x="1355430" y="-21075"/>
                  <a:pt x="1706226" y="-126"/>
                  <a:pt x="1889379" y="0"/>
                </a:cubicBezTo>
                <a:cubicBezTo>
                  <a:pt x="2118559" y="-40586"/>
                  <a:pt x="2357830" y="5386"/>
                  <a:pt x="2508314" y="0"/>
                </a:cubicBezTo>
                <a:cubicBezTo>
                  <a:pt x="2671404" y="-45581"/>
                  <a:pt x="2885384" y="-11314"/>
                  <a:pt x="3257550" y="0"/>
                </a:cubicBezTo>
                <a:cubicBezTo>
                  <a:pt x="3257580" y="5290"/>
                  <a:pt x="3259067" y="9247"/>
                  <a:pt x="3257550" y="18288"/>
                </a:cubicBezTo>
                <a:cubicBezTo>
                  <a:pt x="2997361" y="34545"/>
                  <a:pt x="2795683" y="25174"/>
                  <a:pt x="2606040" y="18288"/>
                </a:cubicBezTo>
                <a:cubicBezTo>
                  <a:pt x="2407763" y="-34167"/>
                  <a:pt x="2223219" y="18997"/>
                  <a:pt x="1889379" y="18288"/>
                </a:cubicBezTo>
                <a:cubicBezTo>
                  <a:pt x="1628024" y="31014"/>
                  <a:pt x="1465696" y="36931"/>
                  <a:pt x="1335595" y="18288"/>
                </a:cubicBezTo>
                <a:cubicBezTo>
                  <a:pt x="1230392" y="47482"/>
                  <a:pt x="908325" y="57942"/>
                  <a:pt x="684085" y="18288"/>
                </a:cubicBezTo>
                <a:cubicBezTo>
                  <a:pt x="472226" y="-15941"/>
                  <a:pt x="192171" y="24166"/>
                  <a:pt x="0" y="18288"/>
                </a:cubicBezTo>
                <a:cubicBezTo>
                  <a:pt x="1342" y="9689"/>
                  <a:pt x="453" y="6812"/>
                  <a:pt x="0" y="0"/>
                </a:cubicBezTo>
                <a:close/>
              </a:path>
              <a:path fill="none" stroke="0" w="3257550" h="18288">
                <a:moveTo>
                  <a:pt x="0" y="0"/>
                </a:moveTo>
                <a:cubicBezTo>
                  <a:pt x="217632" y="-7628"/>
                  <a:pt x="374307" y="-12308"/>
                  <a:pt x="618935" y="0"/>
                </a:cubicBezTo>
                <a:cubicBezTo>
                  <a:pt x="891975" y="30966"/>
                  <a:pt x="1043951" y="167"/>
                  <a:pt x="1270445" y="0"/>
                </a:cubicBezTo>
                <a:cubicBezTo>
                  <a:pt x="1543425" y="17587"/>
                  <a:pt x="1660915" y="28016"/>
                  <a:pt x="1954530" y="0"/>
                </a:cubicBezTo>
                <a:cubicBezTo>
                  <a:pt x="2235868" y="27323"/>
                  <a:pt x="2443402" y="-1099"/>
                  <a:pt x="2638616" y="0"/>
                </a:cubicBezTo>
                <a:cubicBezTo>
                  <a:pt x="2834174" y="-62503"/>
                  <a:pt x="3032409" y="-30138"/>
                  <a:pt x="3257550" y="0"/>
                </a:cubicBezTo>
                <a:cubicBezTo>
                  <a:pt x="3256950" y="7980"/>
                  <a:pt x="3256574" y="12620"/>
                  <a:pt x="3257550" y="18288"/>
                </a:cubicBezTo>
                <a:cubicBezTo>
                  <a:pt x="2973462" y="33119"/>
                  <a:pt x="2681333" y="68039"/>
                  <a:pt x="2540889" y="18288"/>
                </a:cubicBezTo>
                <a:cubicBezTo>
                  <a:pt x="2362098" y="-31168"/>
                  <a:pt x="2123314" y="66958"/>
                  <a:pt x="1824228" y="18288"/>
                </a:cubicBezTo>
                <a:cubicBezTo>
                  <a:pt x="1517972" y="29433"/>
                  <a:pt x="1466904" y="11824"/>
                  <a:pt x="1172718" y="18288"/>
                </a:cubicBezTo>
                <a:cubicBezTo>
                  <a:pt x="886213" y="22563"/>
                  <a:pt x="526598" y="-1162"/>
                  <a:pt x="0" y="18288"/>
                </a:cubicBezTo>
                <a:cubicBezTo>
                  <a:pt x="493" y="12135"/>
                  <a:pt x="-1491" y="6161"/>
                  <a:pt x="0" y="0"/>
                </a:cubicBezTo>
                <a:close/>
              </a:path>
            </a:pathLst>
          </a:custGeom>
          <a:solidFill>
            <a:schemeClr val="accent2"/>
          </a:solidFill>
          <a:ln cap="rnd" w="41275">
            <a:solidFill>
              <a:srgbClr val="ed7d31"/>
            </a:solidFill>
            <a:round/>
          </a:ln>
        </p:spPr>
        <p:style>
          <a:lnRef idx="2">
            <a:schemeClr val="accent1">
              <a:shade val="50000"/>
            </a:schemeClr>
          </a:lnRef>
          <a:fillRef idx="1">
            <a:schemeClr val="accent1"/>
          </a:fillRef>
          <a:effectRef idx="0">
            <a:schemeClr val="accent1"/>
          </a:effectRef>
          <a:fontRef idx="minor"/>
        </p:style>
        <p:txBody>
          <a:bodyPr lIns="90000" rIns="90000" tIns="-26640" bIns="-26640" anchor="ctr">
            <a:noAutofit/>
          </a:bodyPr>
          <a:p>
            <a:pPr algn="ctr">
              <a:lnSpc>
                <a:spcPct val="100000"/>
              </a:lnSpc>
            </a:pPr>
            <a:endParaRPr b="0" lang="en-US" sz="1800" spc="-1" strike="noStrike">
              <a:solidFill>
                <a:schemeClr val="lt1"/>
              </a:solidFill>
              <a:latin typeface="Calibri"/>
            </a:endParaRPr>
          </a:p>
        </p:txBody>
      </p:sp>
      <p:sp>
        <p:nvSpPr>
          <p:cNvPr id="161" name="Text Box 4"/>
          <p:cNvSpPr/>
          <p:nvPr/>
        </p:nvSpPr>
        <p:spPr>
          <a:xfrm>
            <a:off x="459360" y="2908080"/>
            <a:ext cx="3970800" cy="3268440"/>
          </a:xfrm>
          <a:prstGeom prst="rect">
            <a:avLst/>
          </a:prstGeom>
          <a:noFill/>
          <a:ln w="0">
            <a:noFill/>
          </a:ln>
        </p:spPr>
        <p:style>
          <a:lnRef idx="0"/>
          <a:fillRef idx="0"/>
          <a:effectRef idx="0"/>
          <a:fontRef idx="minor"/>
        </p:style>
        <p:txBody>
          <a:bodyPr anchor="t">
            <a:normAutofit fontScale="97000"/>
          </a:bodyPr>
          <a:p>
            <a:pPr marL="277200" indent="-221400">
              <a:lnSpc>
                <a:spcPct val="90000"/>
              </a:lnSpc>
              <a:spcBef>
                <a:spcPts val="649"/>
              </a:spcBef>
              <a:buClr>
                <a:srgbClr val="000000"/>
              </a:buClr>
              <a:buFont typeface="Arial"/>
              <a:buChar char="•"/>
            </a:pPr>
            <a:r>
              <a:rPr b="0" lang="en-US" sz="1300" spc="-1" strike="noStrike">
                <a:solidFill>
                  <a:srgbClr val="000000"/>
                </a:solidFill>
                <a:latin typeface="Calibri"/>
              </a:rPr>
              <a:t>Gray matter (GM) gets its name from its color, which is mainly due to the high density of cell bodies with relatively fewer myelinated axons.</a:t>
            </a:r>
            <a:endParaRPr b="0" lang="en-US" sz="1300" spc="-1" strike="noStrike">
              <a:solidFill>
                <a:srgbClr val="000000"/>
              </a:solidFill>
              <a:latin typeface="Arial"/>
            </a:endParaRPr>
          </a:p>
          <a:p>
            <a:pPr marL="277200" indent="-221400">
              <a:lnSpc>
                <a:spcPct val="90000"/>
              </a:lnSpc>
              <a:spcBef>
                <a:spcPts val="649"/>
              </a:spcBef>
              <a:buClr>
                <a:srgbClr val="000000"/>
              </a:buClr>
              <a:buFont typeface="Arial"/>
              <a:buChar char="•"/>
            </a:pPr>
            <a:r>
              <a:rPr b="0" lang="en-US" sz="1300" spc="-1" strike="noStrike">
                <a:solidFill>
                  <a:srgbClr val="000000"/>
                </a:solidFill>
                <a:latin typeface="Calibri"/>
              </a:rPr>
              <a:t>The gray matter regions of the brain are involved in various important functions, such as sensory processing and cognition, and include not only the cerebral cortex but also the cerebellum, basal ganglia, thalamus, and several other regions.</a:t>
            </a:r>
            <a:endParaRPr b="0" lang="en-US" sz="1300" spc="-1" strike="noStrike">
              <a:solidFill>
                <a:srgbClr val="000000"/>
              </a:solidFill>
              <a:latin typeface="Arial"/>
            </a:endParaRPr>
          </a:p>
          <a:p>
            <a:pPr marL="277200" indent="-221400">
              <a:lnSpc>
                <a:spcPct val="90000"/>
              </a:lnSpc>
              <a:spcBef>
                <a:spcPts val="649"/>
              </a:spcBef>
              <a:buClr>
                <a:srgbClr val="000000"/>
              </a:buClr>
              <a:buFont typeface="Arial"/>
              <a:buChar char="•"/>
            </a:pPr>
            <a:r>
              <a:rPr b="0" lang="en-US" sz="1300" spc="-1" strike="noStrike">
                <a:solidFill>
                  <a:srgbClr val="000000"/>
                </a:solidFill>
                <a:latin typeface="Calibri"/>
              </a:rPr>
              <a:t>Techniques for measuring brain activity often reflect the function of gray matter regions, which are responsible for the majority of cognitive processing.</a:t>
            </a:r>
            <a:endParaRPr b="0" lang="en-US" sz="1300" spc="-1" strike="noStrike">
              <a:solidFill>
                <a:srgbClr val="000000"/>
              </a:solidFill>
              <a:latin typeface="Arial"/>
            </a:endParaRPr>
          </a:p>
          <a:p>
            <a:pPr marL="277200" indent="-221400">
              <a:lnSpc>
                <a:spcPct val="90000"/>
              </a:lnSpc>
              <a:spcBef>
                <a:spcPts val="649"/>
              </a:spcBef>
              <a:buClr>
                <a:srgbClr val="000000"/>
              </a:buClr>
              <a:buFont typeface="Arial"/>
              <a:buChar char="•"/>
            </a:pPr>
            <a:r>
              <a:rPr b="0" lang="en-US" sz="1300" spc="-1" strike="noStrike">
                <a:solidFill>
                  <a:srgbClr val="000000"/>
                </a:solidFill>
                <a:latin typeface="Calibri"/>
              </a:rPr>
              <a:t>As a result, understanding the role and function of gray matter in the brain is essential for gaining insight into various neurological and psychiatric conditions.</a:t>
            </a:r>
            <a:endParaRPr b="0" lang="en-US" sz="1300" spc="-1" strike="noStrike">
              <a:solidFill>
                <a:srgbClr val="000000"/>
              </a:solidFill>
              <a:latin typeface="Arial"/>
            </a:endParaRPr>
          </a:p>
        </p:txBody>
      </p:sp>
      <p:pic>
        <p:nvPicPr>
          <p:cNvPr id="162" name="Picture 7" descr=""/>
          <p:cNvPicPr/>
          <p:nvPr/>
        </p:nvPicPr>
        <p:blipFill>
          <a:blip r:embed="rId1"/>
          <a:srcRect l="0" t="13108" r="0" b="7375"/>
          <a:stretch/>
        </p:blipFill>
        <p:spPr>
          <a:xfrm>
            <a:off x="4797360" y="1157760"/>
            <a:ext cx="1952280" cy="1293480"/>
          </a:xfrm>
          <a:prstGeom prst="rect">
            <a:avLst/>
          </a:prstGeom>
          <a:ln w="0">
            <a:noFill/>
          </a:ln>
        </p:spPr>
      </p:pic>
      <p:pic>
        <p:nvPicPr>
          <p:cNvPr id="163" name="Picture 3" descr=""/>
          <p:cNvPicPr/>
          <p:nvPr/>
        </p:nvPicPr>
        <p:blipFill>
          <a:blip r:embed="rId2"/>
          <a:srcRect l="0" t="0" r="394" b="0"/>
          <a:stretch/>
        </p:blipFill>
        <p:spPr>
          <a:xfrm>
            <a:off x="6918120" y="1157760"/>
            <a:ext cx="1952280" cy="1293480"/>
          </a:xfrm>
          <a:prstGeom prst="rect">
            <a:avLst/>
          </a:prstGeom>
          <a:ln w="0">
            <a:noFill/>
          </a:ln>
        </p:spPr>
      </p:pic>
      <p:pic>
        <p:nvPicPr>
          <p:cNvPr id="164" name="Picture 6" descr=""/>
          <p:cNvPicPr/>
          <p:nvPr/>
        </p:nvPicPr>
        <p:blipFill>
          <a:blip r:embed="rId3"/>
          <a:srcRect l="0" t="0" r="4686" b="0"/>
          <a:stretch/>
        </p:blipFill>
        <p:spPr>
          <a:xfrm>
            <a:off x="4797360" y="3452040"/>
            <a:ext cx="4073400" cy="2698920"/>
          </a:xfrm>
          <a:prstGeom prst="rect">
            <a:avLst/>
          </a:prstGeom>
          <a:ln w="0">
            <a:noFill/>
          </a:ln>
        </p:spPr>
      </p:pic>
      <p:sp>
        <p:nvSpPr>
          <p:cNvPr id="165" name="TextBox 4"/>
          <p:cNvSpPr/>
          <p:nvPr/>
        </p:nvSpPr>
        <p:spPr>
          <a:xfrm>
            <a:off x="8747280" y="4346640"/>
            <a:ext cx="184320" cy="36900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endParaRPr b="0" lang="en-US" sz="18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useBgFill="1">
        <p:nvSpPr>
          <p:cNvPr id="166" name="Rectangle 5137"/>
          <p:cNvSpPr/>
          <p:nvPr/>
        </p:nvSpPr>
        <p:spPr>
          <a:xfrm>
            <a:off x="0" y="0"/>
            <a:ext cx="9141480" cy="6857640"/>
          </a:xfrm>
          <a:prstGeom prst="rect">
            <a:avLst/>
          </a:prstGeom>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1800" spc="-1" strike="noStrike">
              <a:solidFill>
                <a:schemeClr val="lt1"/>
              </a:solidFill>
              <a:latin typeface="Calibri"/>
            </a:endParaRPr>
          </a:p>
        </p:txBody>
      </p:sp>
      <p:sp>
        <p:nvSpPr>
          <p:cNvPr id="167" name="TextBox 2"/>
          <p:cNvSpPr/>
          <p:nvPr/>
        </p:nvSpPr>
        <p:spPr>
          <a:xfrm>
            <a:off x="459360" y="365040"/>
            <a:ext cx="5239080" cy="1776240"/>
          </a:xfrm>
          <a:prstGeom prst="rect">
            <a:avLst/>
          </a:prstGeom>
          <a:noFill/>
          <a:ln w="0">
            <a:noFill/>
          </a:ln>
        </p:spPr>
        <p:style>
          <a:lnRef idx="0"/>
          <a:fillRef idx="0"/>
          <a:effectRef idx="0"/>
          <a:fontRef idx="minor"/>
        </p:style>
        <p:txBody>
          <a:bodyPr anchor="b">
            <a:normAutofit/>
          </a:bodyPr>
          <a:p>
            <a:pPr>
              <a:lnSpc>
                <a:spcPct val="90000"/>
              </a:lnSpc>
              <a:spcAft>
                <a:spcPts val="601"/>
              </a:spcAft>
            </a:pPr>
            <a:r>
              <a:rPr b="0" lang="en-US" sz="4700" spc="-1" strike="noStrike">
                <a:solidFill>
                  <a:srgbClr val="000000"/>
                </a:solidFill>
                <a:latin typeface="Calibri Light"/>
              </a:rPr>
              <a:t>White matter</a:t>
            </a:r>
            <a:endParaRPr b="0" lang="en-US" sz="4700" spc="-1" strike="noStrike">
              <a:solidFill>
                <a:srgbClr val="000000"/>
              </a:solidFill>
              <a:latin typeface="Arial"/>
            </a:endParaRPr>
          </a:p>
        </p:txBody>
      </p:sp>
      <p:pic>
        <p:nvPicPr>
          <p:cNvPr id="168" name="Picture 6" descr=""/>
          <p:cNvPicPr/>
          <p:nvPr/>
        </p:nvPicPr>
        <p:blipFill>
          <a:blip r:embed="rId1"/>
          <a:srcRect l="0" t="0" r="4686" b="0"/>
          <a:stretch/>
        </p:blipFill>
        <p:spPr>
          <a:xfrm>
            <a:off x="6284520" y="329400"/>
            <a:ext cx="2648520" cy="1755000"/>
          </a:xfrm>
          <a:prstGeom prst="rect">
            <a:avLst/>
          </a:prstGeom>
          <a:ln w="0">
            <a:noFill/>
          </a:ln>
        </p:spPr>
      </p:pic>
      <p:sp>
        <p:nvSpPr>
          <p:cNvPr id="169" name="sketch line"/>
          <p:cNvSpPr/>
          <p:nvPr/>
        </p:nvSpPr>
        <p:spPr>
          <a:xfrm>
            <a:off x="628560" y="2315520"/>
            <a:ext cx="3257280" cy="18000"/>
          </a:xfrm>
          <a:custGeom>
            <a:avLst/>
            <a:gdLst>
              <a:gd name="textAreaLeft" fmla="*/ 0 w 3257280"/>
              <a:gd name="textAreaRight" fmla="*/ 3257640 w 3257280"/>
              <a:gd name="textAreaTop" fmla="*/ 0 h 18000"/>
              <a:gd name="textAreaBottom" fmla="*/ 18360 h 18000"/>
            </a:gdLst>
            <a:ahLst/>
            <a:rect l="textAreaLeft" t="textAreaTop" r="textAreaRight" b="textAreaBottom"/>
            <a:pathLst>
              <a:path fill="none" w="3257550" h="18288">
                <a:moveTo>
                  <a:pt x="0" y="0"/>
                </a:moveTo>
                <a:cubicBezTo>
                  <a:pt x="238055" y="-23803"/>
                  <a:pt x="355510" y="-36061"/>
                  <a:pt x="618935" y="0"/>
                </a:cubicBezTo>
                <a:cubicBezTo>
                  <a:pt x="824013" y="-24241"/>
                  <a:pt x="1052378" y="-12230"/>
                  <a:pt x="1270445" y="0"/>
                </a:cubicBezTo>
                <a:cubicBezTo>
                  <a:pt x="1438732" y="12040"/>
                  <a:pt x="1770315" y="33841"/>
                  <a:pt x="1954530" y="0"/>
                </a:cubicBezTo>
                <a:cubicBezTo>
                  <a:pt x="2217655" y="9999"/>
                  <a:pt x="2448868" y="34235"/>
                  <a:pt x="2638616" y="0"/>
                </a:cubicBezTo>
                <a:cubicBezTo>
                  <a:pt x="2852657" y="-7225"/>
                  <a:pt x="3041821" y="26281"/>
                  <a:pt x="3257550" y="0"/>
                </a:cubicBezTo>
                <a:cubicBezTo>
                  <a:pt x="3257297" y="7886"/>
                  <a:pt x="3256790" y="12675"/>
                  <a:pt x="3257550" y="18288"/>
                </a:cubicBezTo>
                <a:cubicBezTo>
                  <a:pt x="2931967" y="31173"/>
                  <a:pt x="2704369" y="55830"/>
                  <a:pt x="2540889" y="18288"/>
                </a:cubicBezTo>
                <a:cubicBezTo>
                  <a:pt x="2357101" y="9323"/>
                  <a:pt x="2120732" y="-29185"/>
                  <a:pt x="1824228" y="18288"/>
                </a:cubicBezTo>
                <a:cubicBezTo>
                  <a:pt x="1528480" y="30037"/>
                  <a:pt x="1473939" y="33928"/>
                  <a:pt x="1172718" y="18288"/>
                </a:cubicBezTo>
                <a:cubicBezTo>
                  <a:pt x="874496" y="38178"/>
                  <a:pt x="461132" y="103798"/>
                  <a:pt x="0" y="18288"/>
                </a:cubicBezTo>
                <a:cubicBezTo>
                  <a:pt x="-935" y="11303"/>
                  <a:pt x="1149" y="6915"/>
                  <a:pt x="0" y="0"/>
                </a:cubicBezTo>
                <a:close/>
              </a:path>
              <a:path stroke="0" w="3257550" h="18288">
                <a:moveTo>
                  <a:pt x="0" y="0"/>
                </a:moveTo>
                <a:cubicBezTo>
                  <a:pt x="277703" y="1668"/>
                  <a:pt x="451855" y="-17860"/>
                  <a:pt x="618935" y="0"/>
                </a:cubicBezTo>
                <a:cubicBezTo>
                  <a:pt x="791286" y="25748"/>
                  <a:pt x="979821" y="22209"/>
                  <a:pt x="1172718" y="0"/>
                </a:cubicBezTo>
                <a:cubicBezTo>
                  <a:pt x="1355430" y="-21075"/>
                  <a:pt x="1706226" y="-126"/>
                  <a:pt x="1889379" y="0"/>
                </a:cubicBezTo>
                <a:cubicBezTo>
                  <a:pt x="2118559" y="-40586"/>
                  <a:pt x="2357830" y="5386"/>
                  <a:pt x="2508314" y="0"/>
                </a:cubicBezTo>
                <a:cubicBezTo>
                  <a:pt x="2671404" y="-45581"/>
                  <a:pt x="2885384" y="-11314"/>
                  <a:pt x="3257550" y="0"/>
                </a:cubicBezTo>
                <a:cubicBezTo>
                  <a:pt x="3257580" y="5290"/>
                  <a:pt x="3259067" y="9247"/>
                  <a:pt x="3257550" y="18288"/>
                </a:cubicBezTo>
                <a:cubicBezTo>
                  <a:pt x="2997361" y="34545"/>
                  <a:pt x="2795683" y="25174"/>
                  <a:pt x="2606040" y="18288"/>
                </a:cubicBezTo>
                <a:cubicBezTo>
                  <a:pt x="2407763" y="-34167"/>
                  <a:pt x="2223219" y="18997"/>
                  <a:pt x="1889379" y="18288"/>
                </a:cubicBezTo>
                <a:cubicBezTo>
                  <a:pt x="1628024" y="31014"/>
                  <a:pt x="1465696" y="36931"/>
                  <a:pt x="1335595" y="18288"/>
                </a:cubicBezTo>
                <a:cubicBezTo>
                  <a:pt x="1230392" y="47482"/>
                  <a:pt x="908325" y="57942"/>
                  <a:pt x="684085" y="18288"/>
                </a:cubicBezTo>
                <a:cubicBezTo>
                  <a:pt x="472226" y="-15941"/>
                  <a:pt x="192171" y="24166"/>
                  <a:pt x="0" y="18288"/>
                </a:cubicBezTo>
                <a:cubicBezTo>
                  <a:pt x="1342" y="9689"/>
                  <a:pt x="453" y="6812"/>
                  <a:pt x="0" y="0"/>
                </a:cubicBezTo>
                <a:close/>
              </a:path>
              <a:path fill="none" stroke="0" w="3257550" h="18288">
                <a:moveTo>
                  <a:pt x="0" y="0"/>
                </a:moveTo>
                <a:cubicBezTo>
                  <a:pt x="217632" y="-7628"/>
                  <a:pt x="374307" y="-12308"/>
                  <a:pt x="618935" y="0"/>
                </a:cubicBezTo>
                <a:cubicBezTo>
                  <a:pt x="891975" y="30966"/>
                  <a:pt x="1043951" y="167"/>
                  <a:pt x="1270445" y="0"/>
                </a:cubicBezTo>
                <a:cubicBezTo>
                  <a:pt x="1543425" y="17587"/>
                  <a:pt x="1660915" y="28016"/>
                  <a:pt x="1954530" y="0"/>
                </a:cubicBezTo>
                <a:cubicBezTo>
                  <a:pt x="2235868" y="27323"/>
                  <a:pt x="2443402" y="-1099"/>
                  <a:pt x="2638616" y="0"/>
                </a:cubicBezTo>
                <a:cubicBezTo>
                  <a:pt x="2834174" y="-62503"/>
                  <a:pt x="3032409" y="-30138"/>
                  <a:pt x="3257550" y="0"/>
                </a:cubicBezTo>
                <a:cubicBezTo>
                  <a:pt x="3256950" y="7980"/>
                  <a:pt x="3256574" y="12620"/>
                  <a:pt x="3257550" y="18288"/>
                </a:cubicBezTo>
                <a:cubicBezTo>
                  <a:pt x="2973462" y="33119"/>
                  <a:pt x="2681333" y="68039"/>
                  <a:pt x="2540889" y="18288"/>
                </a:cubicBezTo>
                <a:cubicBezTo>
                  <a:pt x="2362098" y="-31168"/>
                  <a:pt x="2123314" y="66958"/>
                  <a:pt x="1824228" y="18288"/>
                </a:cubicBezTo>
                <a:cubicBezTo>
                  <a:pt x="1517972" y="29433"/>
                  <a:pt x="1466904" y="11824"/>
                  <a:pt x="1172718" y="18288"/>
                </a:cubicBezTo>
                <a:cubicBezTo>
                  <a:pt x="886213" y="22563"/>
                  <a:pt x="526598" y="-1162"/>
                  <a:pt x="0" y="18288"/>
                </a:cubicBezTo>
                <a:cubicBezTo>
                  <a:pt x="493" y="12135"/>
                  <a:pt x="-1491" y="6161"/>
                  <a:pt x="0" y="0"/>
                </a:cubicBezTo>
                <a:close/>
              </a:path>
            </a:pathLst>
          </a:custGeom>
          <a:solidFill>
            <a:schemeClr val="accent2"/>
          </a:solidFill>
          <a:ln cap="rnd" w="41275">
            <a:solidFill>
              <a:srgbClr val="ed7d31"/>
            </a:solidFill>
            <a:round/>
          </a:ln>
        </p:spPr>
        <p:style>
          <a:lnRef idx="2">
            <a:schemeClr val="accent1">
              <a:shade val="50000"/>
            </a:schemeClr>
          </a:lnRef>
          <a:fillRef idx="1">
            <a:schemeClr val="accent1"/>
          </a:fillRef>
          <a:effectRef idx="0">
            <a:schemeClr val="accent1"/>
          </a:effectRef>
          <a:fontRef idx="minor"/>
        </p:style>
        <p:txBody>
          <a:bodyPr lIns="90000" rIns="90000" tIns="-26640" bIns="-26640" anchor="ctr">
            <a:noAutofit/>
          </a:bodyPr>
          <a:p>
            <a:pPr algn="ctr">
              <a:lnSpc>
                <a:spcPct val="100000"/>
              </a:lnSpc>
            </a:pPr>
            <a:endParaRPr b="0" lang="en-US" sz="1800" spc="-1" strike="noStrike">
              <a:solidFill>
                <a:schemeClr val="lt1"/>
              </a:solidFill>
              <a:latin typeface="Calibri"/>
            </a:endParaRPr>
          </a:p>
        </p:txBody>
      </p:sp>
      <p:sp>
        <p:nvSpPr>
          <p:cNvPr id="170" name="Text Box 4"/>
          <p:cNvSpPr/>
          <p:nvPr/>
        </p:nvSpPr>
        <p:spPr>
          <a:xfrm>
            <a:off x="459360" y="2504880"/>
            <a:ext cx="5239080" cy="3671640"/>
          </a:xfrm>
          <a:prstGeom prst="rect">
            <a:avLst/>
          </a:prstGeom>
          <a:noFill/>
          <a:ln w="0">
            <a:noFill/>
          </a:ln>
        </p:spPr>
        <p:style>
          <a:lnRef idx="0"/>
          <a:fillRef idx="0"/>
          <a:effectRef idx="0"/>
          <a:fontRef idx="minor"/>
        </p:style>
        <p:txBody>
          <a:bodyPr anchor="t">
            <a:normAutofit/>
          </a:bodyPr>
          <a:p>
            <a:pPr marL="285840" indent="-228600">
              <a:lnSpc>
                <a:spcPct val="90000"/>
              </a:lnSpc>
              <a:spcBef>
                <a:spcPts val="649"/>
              </a:spcBef>
              <a:buClr>
                <a:srgbClr val="000000"/>
              </a:buClr>
              <a:buFont typeface="Arial"/>
              <a:buChar char="•"/>
            </a:pPr>
            <a:r>
              <a:rPr b="0" lang="en-US" sz="1300" spc="-1" strike="noStrike">
                <a:solidFill>
                  <a:srgbClr val="000000"/>
                </a:solidFill>
                <a:latin typeface="Calibri"/>
              </a:rPr>
              <a:t>White matter consists mainly of long-range axon pathways, or tracts, that connect different regions of the brain.</a:t>
            </a:r>
            <a:endParaRPr b="0" lang="en-US" sz="1300" spc="-1" strike="noStrike">
              <a:solidFill>
                <a:srgbClr val="000000"/>
              </a:solidFill>
              <a:latin typeface="Arial"/>
            </a:endParaRPr>
          </a:p>
          <a:p>
            <a:pPr marL="285840" indent="-228600">
              <a:lnSpc>
                <a:spcPct val="90000"/>
              </a:lnSpc>
              <a:spcBef>
                <a:spcPts val="649"/>
              </a:spcBef>
              <a:buClr>
                <a:srgbClr val="000000"/>
              </a:buClr>
              <a:buFont typeface="Arial"/>
              <a:buChar char="•"/>
            </a:pPr>
            <a:r>
              <a:rPr b="0" lang="en-US" sz="1300" spc="-1" strike="noStrike">
                <a:solidFill>
                  <a:srgbClr val="000000"/>
                </a:solidFill>
                <a:latin typeface="Calibri"/>
              </a:rPr>
              <a:t>Unlike gray matter, there is no direct information processing within white matter itself, but it is essential for efficient communication between different regions of the brain.</a:t>
            </a:r>
            <a:endParaRPr b="0" lang="en-US" sz="1300" spc="-1" strike="noStrike">
              <a:solidFill>
                <a:srgbClr val="000000"/>
              </a:solidFill>
              <a:latin typeface="Arial"/>
            </a:endParaRPr>
          </a:p>
          <a:p>
            <a:pPr marL="285840" indent="-228600">
              <a:lnSpc>
                <a:spcPct val="90000"/>
              </a:lnSpc>
              <a:spcBef>
                <a:spcPts val="649"/>
              </a:spcBef>
              <a:buClr>
                <a:srgbClr val="000000"/>
              </a:buClr>
              <a:buFont typeface="Arial"/>
              <a:buChar char="•"/>
            </a:pPr>
            <a:r>
              <a:rPr b="0" lang="en-US" sz="1300" spc="-1" strike="noStrike">
                <a:solidFill>
                  <a:srgbClr val="000000"/>
                </a:solidFill>
                <a:latin typeface="Calibri"/>
              </a:rPr>
              <a:t>The structure of white matter can change with learning because it reflects the long-range neural pathways that carry nerve impulses and facilitate the communication between different regions of the brain.</a:t>
            </a:r>
            <a:endParaRPr b="0" lang="en-US" sz="1300" spc="-1" strike="noStrike">
              <a:solidFill>
                <a:srgbClr val="000000"/>
              </a:solidFill>
              <a:latin typeface="Arial"/>
            </a:endParaRPr>
          </a:p>
          <a:p>
            <a:pPr marL="285840" indent="-228600">
              <a:lnSpc>
                <a:spcPct val="90000"/>
              </a:lnSpc>
              <a:spcBef>
                <a:spcPts val="649"/>
              </a:spcBef>
              <a:buClr>
                <a:srgbClr val="000000"/>
              </a:buClr>
              <a:buFont typeface="Arial"/>
              <a:buChar char="•"/>
            </a:pPr>
            <a:r>
              <a:rPr b="0" lang="en-US" sz="1300" spc="-1" strike="noStrike">
                <a:solidFill>
                  <a:srgbClr val="000000"/>
                </a:solidFill>
                <a:latin typeface="Calibri"/>
              </a:rPr>
              <a:t>Damage to white matter, such as the loss of myelin in conditions like multiple sclerosis, can have significant impacts on communication between different regions of the brain, leading to various neurological and psychiatric symptoms.</a:t>
            </a:r>
            <a:endParaRPr b="0" lang="en-US" sz="1300" spc="-1" strike="noStrike">
              <a:solidFill>
                <a:srgbClr val="000000"/>
              </a:solidFill>
              <a:latin typeface="Arial"/>
            </a:endParaRPr>
          </a:p>
          <a:p>
            <a:pPr marL="285840" indent="-228600">
              <a:lnSpc>
                <a:spcPct val="90000"/>
              </a:lnSpc>
              <a:spcBef>
                <a:spcPts val="649"/>
              </a:spcBef>
              <a:buClr>
                <a:srgbClr val="000000"/>
              </a:buClr>
              <a:buFont typeface="Arial"/>
              <a:buChar char="•"/>
            </a:pPr>
            <a:r>
              <a:rPr b="0" lang="en-US" sz="1300" spc="-1" strike="noStrike">
                <a:solidFill>
                  <a:srgbClr val="000000"/>
                </a:solidFill>
                <a:latin typeface="Calibri"/>
              </a:rPr>
              <a:t>Therefore, understanding the role and function of white matter is critical for studying brain function and identifying potential targets for interventions in various neurological and psychiatric disorders.</a:t>
            </a:r>
            <a:endParaRPr b="0" lang="en-US" sz="1300" spc="-1" strike="noStrike">
              <a:solidFill>
                <a:srgbClr val="000000"/>
              </a:solidFill>
              <a:latin typeface="Arial"/>
            </a:endParaRPr>
          </a:p>
        </p:txBody>
      </p:sp>
      <p:pic>
        <p:nvPicPr>
          <p:cNvPr id="171" name="Picture 7" descr=""/>
          <p:cNvPicPr/>
          <p:nvPr/>
        </p:nvPicPr>
        <p:blipFill>
          <a:blip r:embed="rId2"/>
          <a:srcRect l="0" t="13108" r="0" b="7375"/>
          <a:stretch/>
        </p:blipFill>
        <p:spPr>
          <a:xfrm>
            <a:off x="6285960" y="2378160"/>
            <a:ext cx="2647440" cy="1753920"/>
          </a:xfrm>
          <a:prstGeom prst="rect">
            <a:avLst/>
          </a:prstGeom>
          <a:ln w="0">
            <a:noFill/>
          </a:ln>
        </p:spPr>
      </p:pic>
      <p:pic>
        <p:nvPicPr>
          <p:cNvPr id="172" name="Picture 3" descr=""/>
          <p:cNvPicPr/>
          <p:nvPr/>
        </p:nvPicPr>
        <p:blipFill>
          <a:blip r:embed="rId3"/>
          <a:srcRect l="0" t="0" r="394" b="0"/>
          <a:stretch/>
        </p:blipFill>
        <p:spPr>
          <a:xfrm>
            <a:off x="6285960" y="4426200"/>
            <a:ext cx="2647440" cy="1753920"/>
          </a:xfrm>
          <a:prstGeom prst="rect">
            <a:avLst/>
          </a:prstGeom>
          <a:ln w="0">
            <a:noFill/>
          </a:ln>
        </p:spPr>
      </p:pic>
      <p:sp>
        <p:nvSpPr>
          <p:cNvPr id="173" name="TextBox 4"/>
          <p:cNvSpPr/>
          <p:nvPr/>
        </p:nvSpPr>
        <p:spPr>
          <a:xfrm>
            <a:off x="8747280" y="4346640"/>
            <a:ext cx="184320" cy="36900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endParaRPr b="0" lang="en-US" sz="18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5226</TotalTime>
  <Application>LibreOffice/7.5.3.2$Linux_X86_64 LibreOffice_project/50$Build-2</Application>
  <AppVersion>15.0000</AppVersion>
  <Words>3830</Words>
  <Paragraphs>307</Paragraphs>
  <Company>UNITN</Company>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2014-06-17T17:42:14Z</dcterms:created>
  <dc:creator>Uri Hasson</dc:creator>
  <dc:description/>
  <dc:language>en-US</dc:language>
  <cp:lastModifiedBy/>
  <dcterms:modified xsi:type="dcterms:W3CDTF">2023-06-13T17:12:30Z</dcterms:modified>
  <cp:revision>253</cp:revision>
  <dc:subject/>
  <dc:title>PowerPoint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HiddenSlides">
    <vt:i4>2</vt:i4>
  </property>
  <property fmtid="{D5CDD505-2E9C-101B-9397-08002B2CF9AE}" pid="3" name="MMClips">
    <vt:i4>2</vt:i4>
  </property>
  <property fmtid="{D5CDD505-2E9C-101B-9397-08002B2CF9AE}" pid="4" name="Notes">
    <vt:i4>42</vt:i4>
  </property>
  <property fmtid="{D5CDD505-2E9C-101B-9397-08002B2CF9AE}" pid="5" name="PresentationFormat">
    <vt:lpwstr>On-screen Show (4:3)</vt:lpwstr>
  </property>
  <property fmtid="{D5CDD505-2E9C-101B-9397-08002B2CF9AE}" pid="6" name="Slides">
    <vt:i4>49</vt:i4>
  </property>
</Properties>
</file>